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49847-4F91-41B2-A694-513D1926C921}" v="188" dt="2019-11-25T05:58:12.158"/>
    <p1510:client id="{3EA5C0B1-75ED-4A92-8133-2CB981B1B1D6}" v="7" dt="2019-11-25T16:04:50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xuan Yao" userId="3e96b5fe-c49e-4e26-b768-ee5b69844a3c" providerId="ADAL" clId="{D7F49847-4F91-41B2-A694-513D1926C921}"/>
    <pc:docChg chg="undo redo custSel mod addSld delSld modSld modMainMaster">
      <pc:chgData name="Kaixuan Yao" userId="3e96b5fe-c49e-4e26-b768-ee5b69844a3c" providerId="ADAL" clId="{D7F49847-4F91-41B2-A694-513D1926C921}" dt="2019-11-25T06:08:52.420" v="3559" actId="20577"/>
      <pc:docMkLst>
        <pc:docMk/>
      </pc:docMkLst>
      <pc:sldChg chg="addSp delSp modSp add">
        <pc:chgData name="Kaixuan Yao" userId="3e96b5fe-c49e-4e26-b768-ee5b69844a3c" providerId="ADAL" clId="{D7F49847-4F91-41B2-A694-513D1926C921}" dt="2019-11-25T02:49:18.906" v="379" actId="1036"/>
        <pc:sldMkLst>
          <pc:docMk/>
          <pc:sldMk cId="3709258195" sldId="256"/>
        </pc:sldMkLst>
        <pc:spChg chg="del mod">
          <ac:chgData name="Kaixuan Yao" userId="3e96b5fe-c49e-4e26-b768-ee5b69844a3c" providerId="ADAL" clId="{D7F49847-4F91-41B2-A694-513D1926C921}" dt="2019-11-25T02:45:37.064" v="192" actId="478"/>
          <ac:spMkLst>
            <pc:docMk/>
            <pc:sldMk cId="3709258195" sldId="256"/>
            <ac:spMk id="2" creationId="{A730CAC1-86C0-4437-893F-B6A23947AD95}"/>
          </ac:spMkLst>
        </pc:spChg>
        <pc:spChg chg="mod">
          <ac:chgData name="Kaixuan Yao" userId="3e96b5fe-c49e-4e26-b768-ee5b69844a3c" providerId="ADAL" clId="{D7F49847-4F91-41B2-A694-513D1926C921}" dt="2019-11-25T02:49:18.906" v="379" actId="1036"/>
          <ac:spMkLst>
            <pc:docMk/>
            <pc:sldMk cId="3709258195" sldId="256"/>
            <ac:spMk id="3" creationId="{F85271EF-1444-4265-8AC3-37176A671187}"/>
          </ac:spMkLst>
        </pc:spChg>
        <pc:spChg chg="add del mod">
          <ac:chgData name="Kaixuan Yao" userId="3e96b5fe-c49e-4e26-b768-ee5b69844a3c" providerId="ADAL" clId="{D7F49847-4F91-41B2-A694-513D1926C921}" dt="2019-11-25T02:45:56.587" v="214" actId="478"/>
          <ac:spMkLst>
            <pc:docMk/>
            <pc:sldMk cId="3709258195" sldId="256"/>
            <ac:spMk id="4" creationId="{B318302D-4827-4A15-8E4E-3FBEA399B7CB}"/>
          </ac:spMkLst>
        </pc:spChg>
        <pc:spChg chg="add mod">
          <ac:chgData name="Kaixuan Yao" userId="3e96b5fe-c49e-4e26-b768-ee5b69844a3c" providerId="ADAL" clId="{D7F49847-4F91-41B2-A694-513D1926C921}" dt="2019-11-25T02:47:47.773" v="364" actId="1076"/>
          <ac:spMkLst>
            <pc:docMk/>
            <pc:sldMk cId="3709258195" sldId="256"/>
            <ac:spMk id="5" creationId="{B5510DBB-C7B4-4A70-AAFB-28A1E5754E47}"/>
          </ac:spMkLst>
        </pc:spChg>
        <pc:spChg chg="add del mod">
          <ac:chgData name="Kaixuan Yao" userId="3e96b5fe-c49e-4e26-b768-ee5b69844a3c" providerId="ADAL" clId="{D7F49847-4F91-41B2-A694-513D1926C921}" dt="2019-11-25T02:45:44.012" v="194" actId="478"/>
          <ac:spMkLst>
            <pc:docMk/>
            <pc:sldMk cId="3709258195" sldId="256"/>
            <ac:spMk id="7" creationId="{DE75B5CC-D51C-46E8-81FA-E63C880D2658}"/>
          </ac:spMkLst>
        </pc:spChg>
        <pc:picChg chg="add mod">
          <ac:chgData name="Kaixuan Yao" userId="3e96b5fe-c49e-4e26-b768-ee5b69844a3c" providerId="ADAL" clId="{D7F49847-4F91-41B2-A694-513D1926C921}" dt="2019-11-25T02:48:07.033" v="367" actId="1076"/>
          <ac:picMkLst>
            <pc:docMk/>
            <pc:sldMk cId="3709258195" sldId="256"/>
            <ac:picMk id="8" creationId="{C75B71A8-CA31-40C3-B2D9-D07847D53997}"/>
          </ac:picMkLst>
        </pc:picChg>
        <pc:picChg chg="add mod">
          <ac:chgData name="Kaixuan Yao" userId="3e96b5fe-c49e-4e26-b768-ee5b69844a3c" providerId="ADAL" clId="{D7F49847-4F91-41B2-A694-513D1926C921}" dt="2019-11-25T02:49:05.329" v="372" actId="1076"/>
          <ac:picMkLst>
            <pc:docMk/>
            <pc:sldMk cId="3709258195" sldId="256"/>
            <ac:picMk id="9" creationId="{BD50D442-CA5A-4BF4-A09C-FFBCCFC0ED83}"/>
          </ac:picMkLst>
        </pc:picChg>
      </pc:sldChg>
      <pc:sldChg chg="add del">
        <pc:chgData name="Kaixuan Yao" userId="3e96b5fe-c49e-4e26-b768-ee5b69844a3c" providerId="ADAL" clId="{D7F49847-4F91-41B2-A694-513D1926C921}" dt="2019-11-24T20:43:00.366" v="2"/>
        <pc:sldMkLst>
          <pc:docMk/>
          <pc:sldMk cId="3895466457" sldId="257"/>
        </pc:sldMkLst>
      </pc:sldChg>
      <pc:sldChg chg="addSp modSp add">
        <pc:chgData name="Kaixuan Yao" userId="3e96b5fe-c49e-4e26-b768-ee5b69844a3c" providerId="ADAL" clId="{D7F49847-4F91-41B2-A694-513D1926C921}" dt="2019-11-25T03:49:08.220" v="552" actId="20577"/>
        <pc:sldMkLst>
          <pc:docMk/>
          <pc:sldMk cId="3984309788" sldId="257"/>
        </pc:sldMkLst>
        <pc:spChg chg="mod">
          <ac:chgData name="Kaixuan Yao" userId="3e96b5fe-c49e-4e26-b768-ee5b69844a3c" providerId="ADAL" clId="{D7F49847-4F91-41B2-A694-513D1926C921}" dt="2019-11-25T02:49:23.723" v="380" actId="20577"/>
          <ac:spMkLst>
            <pc:docMk/>
            <pc:sldMk cId="3984309788" sldId="257"/>
            <ac:spMk id="2" creationId="{95963C01-0D26-4AAB-A93B-412AB945057D}"/>
          </ac:spMkLst>
        </pc:spChg>
        <pc:spChg chg="mod">
          <ac:chgData name="Kaixuan Yao" userId="3e96b5fe-c49e-4e26-b768-ee5b69844a3c" providerId="ADAL" clId="{D7F49847-4F91-41B2-A694-513D1926C921}" dt="2019-11-25T03:49:08.220" v="552" actId="20577"/>
          <ac:spMkLst>
            <pc:docMk/>
            <pc:sldMk cId="3984309788" sldId="257"/>
            <ac:spMk id="3" creationId="{A12EA725-AB25-44FA-8252-B604EF4E0414}"/>
          </ac:spMkLst>
        </pc:spChg>
        <pc:picChg chg="add mod">
          <ac:chgData name="Kaixuan Yao" userId="3e96b5fe-c49e-4e26-b768-ee5b69844a3c" providerId="ADAL" clId="{D7F49847-4F91-41B2-A694-513D1926C921}" dt="2019-11-25T03:42:52.379" v="488" actId="1076"/>
          <ac:picMkLst>
            <pc:docMk/>
            <pc:sldMk cId="3984309788" sldId="257"/>
            <ac:picMk id="4" creationId="{9909C771-540E-4503-BC3B-699731698D23}"/>
          </ac:picMkLst>
        </pc:picChg>
        <pc:picChg chg="add mod">
          <ac:chgData name="Kaixuan Yao" userId="3e96b5fe-c49e-4e26-b768-ee5b69844a3c" providerId="ADAL" clId="{D7F49847-4F91-41B2-A694-513D1926C921}" dt="2019-11-25T03:47:40.801" v="505" actId="14100"/>
          <ac:picMkLst>
            <pc:docMk/>
            <pc:sldMk cId="3984309788" sldId="257"/>
            <ac:picMk id="1026" creationId="{C3E4E703-2869-49D5-B709-37F74443C1B3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5:38:14.855" v="2850" actId="1076"/>
        <pc:sldMkLst>
          <pc:docMk/>
          <pc:sldMk cId="3204820280" sldId="258"/>
        </pc:sldMkLst>
        <pc:spChg chg="mod">
          <ac:chgData name="Kaixuan Yao" userId="3e96b5fe-c49e-4e26-b768-ee5b69844a3c" providerId="ADAL" clId="{D7F49847-4F91-41B2-A694-513D1926C921}" dt="2019-11-25T03:50:41.199" v="573" actId="20577"/>
          <ac:spMkLst>
            <pc:docMk/>
            <pc:sldMk cId="3204820280" sldId="258"/>
            <ac:spMk id="2" creationId="{BF6C3B43-84FC-4B6E-8AB5-D1A5184EA26F}"/>
          </ac:spMkLst>
        </pc:spChg>
        <pc:spChg chg="del">
          <ac:chgData name="Kaixuan Yao" userId="3e96b5fe-c49e-4e26-b768-ee5b69844a3c" providerId="ADAL" clId="{D7F49847-4F91-41B2-A694-513D1926C921}" dt="2019-11-25T03:50:47.603" v="575" actId="478"/>
          <ac:spMkLst>
            <pc:docMk/>
            <pc:sldMk cId="3204820280" sldId="258"/>
            <ac:spMk id="3" creationId="{012F0010-1B93-4116-84DD-2B6CF8C6E133}"/>
          </ac:spMkLst>
        </pc:spChg>
        <pc:spChg chg="add mod">
          <ac:chgData name="Kaixuan Yao" userId="3e96b5fe-c49e-4e26-b768-ee5b69844a3c" providerId="ADAL" clId="{D7F49847-4F91-41B2-A694-513D1926C921}" dt="2019-11-25T03:58:01.714" v="677" actId="164"/>
          <ac:spMkLst>
            <pc:docMk/>
            <pc:sldMk cId="3204820280" sldId="258"/>
            <ac:spMk id="5" creationId="{0F9E6EA9-DC17-4D83-BE03-269EAD7A06AF}"/>
          </ac:spMkLst>
        </pc:spChg>
        <pc:spChg chg="add mod">
          <ac:chgData name="Kaixuan Yao" userId="3e96b5fe-c49e-4e26-b768-ee5b69844a3c" providerId="ADAL" clId="{D7F49847-4F91-41B2-A694-513D1926C921}" dt="2019-11-25T03:59:09.975" v="695" actId="1076"/>
          <ac:spMkLst>
            <pc:docMk/>
            <pc:sldMk cId="3204820280" sldId="258"/>
            <ac:spMk id="6" creationId="{8509F16E-CD21-41B3-BB5A-B61060507E02}"/>
          </ac:spMkLst>
        </pc:spChg>
        <pc:spChg chg="add mod">
          <ac:chgData name="Kaixuan Yao" userId="3e96b5fe-c49e-4e26-b768-ee5b69844a3c" providerId="ADAL" clId="{D7F49847-4F91-41B2-A694-513D1926C921}" dt="2019-11-25T03:58:35.063" v="683" actId="1076"/>
          <ac:spMkLst>
            <pc:docMk/>
            <pc:sldMk cId="3204820280" sldId="258"/>
            <ac:spMk id="8" creationId="{7C6140C9-0ABD-48CE-BBAB-FBAEB6B38339}"/>
          </ac:spMkLst>
        </pc:spChg>
        <pc:spChg chg="add mod">
          <ac:chgData name="Kaixuan Yao" userId="3e96b5fe-c49e-4e26-b768-ee5b69844a3c" providerId="ADAL" clId="{D7F49847-4F91-41B2-A694-513D1926C921}" dt="2019-11-25T04:06:55.080" v="763" actId="1035"/>
          <ac:spMkLst>
            <pc:docMk/>
            <pc:sldMk cId="3204820280" sldId="258"/>
            <ac:spMk id="18" creationId="{5D8855C7-3CD7-40B8-85AC-F4BC3D3EB35B}"/>
          </ac:spMkLst>
        </pc:spChg>
        <pc:spChg chg="add mod">
          <ac:chgData name="Kaixuan Yao" userId="3e96b5fe-c49e-4e26-b768-ee5b69844a3c" providerId="ADAL" clId="{D7F49847-4F91-41B2-A694-513D1926C921}" dt="2019-11-25T04:10:28.427" v="806" actId="1076"/>
          <ac:spMkLst>
            <pc:docMk/>
            <pc:sldMk cId="3204820280" sldId="258"/>
            <ac:spMk id="19" creationId="{8574F181-2D23-4DB1-B3D3-EA05E1E115C4}"/>
          </ac:spMkLst>
        </pc:spChg>
        <pc:spChg chg="add del">
          <ac:chgData name="Kaixuan Yao" userId="3e96b5fe-c49e-4e26-b768-ee5b69844a3c" providerId="ADAL" clId="{D7F49847-4F91-41B2-A694-513D1926C921}" dt="2019-11-25T04:10:50.271" v="814"/>
          <ac:spMkLst>
            <pc:docMk/>
            <pc:sldMk cId="3204820280" sldId="258"/>
            <ac:spMk id="20" creationId="{309475CD-AAF1-4272-AC36-07780BB3C3E3}"/>
          </ac:spMkLst>
        </pc:spChg>
        <pc:spChg chg="add del">
          <ac:chgData name="Kaixuan Yao" userId="3e96b5fe-c49e-4e26-b768-ee5b69844a3c" providerId="ADAL" clId="{D7F49847-4F91-41B2-A694-513D1926C921}" dt="2019-11-25T04:10:53.114" v="818"/>
          <ac:spMkLst>
            <pc:docMk/>
            <pc:sldMk cId="3204820280" sldId="258"/>
            <ac:spMk id="21" creationId="{5154137F-738C-461D-9857-26D77237CD40}"/>
          </ac:spMkLst>
        </pc:spChg>
        <pc:spChg chg="add mod">
          <ac:chgData name="Kaixuan Yao" userId="3e96b5fe-c49e-4e26-b768-ee5b69844a3c" providerId="ADAL" clId="{D7F49847-4F91-41B2-A694-513D1926C921}" dt="2019-11-25T04:11:44.953" v="870" actId="1076"/>
          <ac:spMkLst>
            <pc:docMk/>
            <pc:sldMk cId="3204820280" sldId="258"/>
            <ac:spMk id="22" creationId="{DC107E6F-21A1-4111-929A-FC5E547C8D14}"/>
          </ac:spMkLst>
        </pc:spChg>
        <pc:spChg chg="add mod">
          <ac:chgData name="Kaixuan Yao" userId="3e96b5fe-c49e-4e26-b768-ee5b69844a3c" providerId="ADAL" clId="{D7F49847-4F91-41B2-A694-513D1926C921}" dt="2019-11-25T05:38:14.855" v="2850" actId="1076"/>
          <ac:spMkLst>
            <pc:docMk/>
            <pc:sldMk cId="3204820280" sldId="258"/>
            <ac:spMk id="23" creationId="{1719BA0A-6A31-4003-B291-8ECFE32B1DBD}"/>
          </ac:spMkLst>
        </pc:spChg>
        <pc:grpChg chg="add mod">
          <ac:chgData name="Kaixuan Yao" userId="3e96b5fe-c49e-4e26-b768-ee5b69844a3c" providerId="ADAL" clId="{D7F49847-4F91-41B2-A694-513D1926C921}" dt="2019-11-25T04:11:01.308" v="823" actId="1076"/>
          <ac:grpSpMkLst>
            <pc:docMk/>
            <pc:sldMk cId="3204820280" sldId="258"/>
            <ac:grpSpMk id="10" creationId="{670069AF-66AD-44C5-AA9B-A52940E64370}"/>
          </ac:grpSpMkLst>
        </pc:grpChg>
        <pc:picChg chg="add mod">
          <ac:chgData name="Kaixuan Yao" userId="3e96b5fe-c49e-4e26-b768-ee5b69844a3c" providerId="ADAL" clId="{D7F49847-4F91-41B2-A694-513D1926C921}" dt="2019-11-25T03:58:04.403" v="679" actId="1076"/>
          <ac:picMkLst>
            <pc:docMk/>
            <pc:sldMk cId="3204820280" sldId="258"/>
            <ac:picMk id="4" creationId="{2EE31349-4AA3-48D7-AB0B-4084C8D51342}"/>
          </ac:picMkLst>
        </pc:picChg>
        <pc:picChg chg="add mod">
          <ac:chgData name="Kaixuan Yao" userId="3e96b5fe-c49e-4e26-b768-ee5b69844a3c" providerId="ADAL" clId="{D7F49847-4F91-41B2-A694-513D1926C921}" dt="2019-11-25T03:58:30.624" v="682" actId="1076"/>
          <ac:picMkLst>
            <pc:docMk/>
            <pc:sldMk cId="3204820280" sldId="258"/>
            <ac:picMk id="7" creationId="{8ADFDB26-4EE6-4996-AB9D-F559E56AB1BA}"/>
          </ac:picMkLst>
        </pc:picChg>
        <pc:picChg chg="add mod">
          <ac:chgData name="Kaixuan Yao" userId="3e96b5fe-c49e-4e26-b768-ee5b69844a3c" providerId="ADAL" clId="{D7F49847-4F91-41B2-A694-513D1926C921}" dt="2019-11-25T03:58:48.943" v="689" actId="1037"/>
          <ac:picMkLst>
            <pc:docMk/>
            <pc:sldMk cId="3204820280" sldId="258"/>
            <ac:picMk id="9" creationId="{A5BC469F-A32D-46B6-AE51-75731D9B2BCA}"/>
          </ac:picMkLst>
        </pc:picChg>
        <pc:picChg chg="add mod">
          <ac:chgData name="Kaixuan Yao" userId="3e96b5fe-c49e-4e26-b768-ee5b69844a3c" providerId="ADAL" clId="{D7F49847-4F91-41B2-A694-513D1926C921}" dt="2019-11-25T04:00:05.740" v="704" actId="1038"/>
          <ac:picMkLst>
            <pc:docMk/>
            <pc:sldMk cId="3204820280" sldId="258"/>
            <ac:picMk id="11" creationId="{265FB4EF-F76B-4C37-9835-063BF81C3E9F}"/>
          </ac:picMkLst>
        </pc:picChg>
        <pc:picChg chg="add del mod">
          <ac:chgData name="Kaixuan Yao" userId="3e96b5fe-c49e-4e26-b768-ee5b69844a3c" providerId="ADAL" clId="{D7F49847-4F91-41B2-A694-513D1926C921}" dt="2019-11-25T04:00:43.719" v="710" actId="478"/>
          <ac:picMkLst>
            <pc:docMk/>
            <pc:sldMk cId="3204820280" sldId="258"/>
            <ac:picMk id="12" creationId="{3BC16E52-234F-43F1-ADE9-907796BFE808}"/>
          </ac:picMkLst>
        </pc:picChg>
        <pc:picChg chg="add del mod">
          <ac:chgData name="Kaixuan Yao" userId="3e96b5fe-c49e-4e26-b768-ee5b69844a3c" providerId="ADAL" clId="{D7F49847-4F91-41B2-A694-513D1926C921}" dt="2019-11-25T04:03:15.131" v="722" actId="478"/>
          <ac:picMkLst>
            <pc:docMk/>
            <pc:sldMk cId="3204820280" sldId="258"/>
            <ac:picMk id="13" creationId="{3F827E72-C07B-4EA8-9DF0-863DD46418CF}"/>
          </ac:picMkLst>
        </pc:picChg>
        <pc:picChg chg="add del mod">
          <ac:chgData name="Kaixuan Yao" userId="3e96b5fe-c49e-4e26-b768-ee5b69844a3c" providerId="ADAL" clId="{D7F49847-4F91-41B2-A694-513D1926C921}" dt="2019-11-25T04:04:04.281" v="735" actId="478"/>
          <ac:picMkLst>
            <pc:docMk/>
            <pc:sldMk cId="3204820280" sldId="258"/>
            <ac:picMk id="14" creationId="{1DA67C14-A31A-437E-894C-642CCF2A9350}"/>
          </ac:picMkLst>
        </pc:picChg>
        <pc:picChg chg="add mod">
          <ac:chgData name="Kaixuan Yao" userId="3e96b5fe-c49e-4e26-b768-ee5b69844a3c" providerId="ADAL" clId="{D7F49847-4F91-41B2-A694-513D1926C921}" dt="2019-11-25T04:04:16.384" v="747" actId="1035"/>
          <ac:picMkLst>
            <pc:docMk/>
            <pc:sldMk cId="3204820280" sldId="258"/>
            <ac:picMk id="15" creationId="{3B33EA20-32E4-45D2-9BBD-DADB3B85F0C3}"/>
          </ac:picMkLst>
        </pc:picChg>
        <pc:cxnChg chg="add mod">
          <ac:chgData name="Kaixuan Yao" userId="3e96b5fe-c49e-4e26-b768-ee5b69844a3c" providerId="ADAL" clId="{D7F49847-4F91-41B2-A694-513D1926C921}" dt="2019-11-25T04:06:42.735" v="749" actId="13822"/>
          <ac:cxnSpMkLst>
            <pc:docMk/>
            <pc:sldMk cId="3204820280" sldId="258"/>
            <ac:cxnSpMk id="17" creationId="{1D0DBA47-783A-41F8-9B96-E80AB7528951}"/>
          </ac:cxnSpMkLst>
        </pc:cxnChg>
      </pc:sldChg>
      <pc:sldChg chg="addSp delSp modSp add">
        <pc:chgData name="Kaixuan Yao" userId="3e96b5fe-c49e-4e26-b768-ee5b69844a3c" providerId="ADAL" clId="{D7F49847-4F91-41B2-A694-513D1926C921}" dt="2019-11-25T04:16:55.008" v="1252" actId="20577"/>
        <pc:sldMkLst>
          <pc:docMk/>
          <pc:sldMk cId="2317244123" sldId="259"/>
        </pc:sldMkLst>
        <pc:spChg chg="mod">
          <ac:chgData name="Kaixuan Yao" userId="3e96b5fe-c49e-4e26-b768-ee5b69844a3c" providerId="ADAL" clId="{D7F49847-4F91-41B2-A694-513D1926C921}" dt="2019-11-25T04:12:29.997" v="900" actId="20577"/>
          <ac:spMkLst>
            <pc:docMk/>
            <pc:sldMk cId="2317244123" sldId="259"/>
            <ac:spMk id="2" creationId="{4CC0549F-8B90-4CB3-B5FA-200582A02556}"/>
          </ac:spMkLst>
        </pc:spChg>
        <pc:spChg chg="del">
          <ac:chgData name="Kaixuan Yao" userId="3e96b5fe-c49e-4e26-b768-ee5b69844a3c" providerId="ADAL" clId="{D7F49847-4F91-41B2-A694-513D1926C921}" dt="2019-11-25T04:12:33.549" v="902" actId="478"/>
          <ac:spMkLst>
            <pc:docMk/>
            <pc:sldMk cId="2317244123" sldId="259"/>
            <ac:spMk id="3" creationId="{22C5BA88-D9B8-412E-AD7B-7B974CA3EEAD}"/>
          </ac:spMkLst>
        </pc:spChg>
        <pc:spChg chg="add mod">
          <ac:chgData name="Kaixuan Yao" userId="3e96b5fe-c49e-4e26-b768-ee5b69844a3c" providerId="ADAL" clId="{D7F49847-4F91-41B2-A694-513D1926C921}" dt="2019-11-25T04:16:55.008" v="1252" actId="20577"/>
          <ac:spMkLst>
            <pc:docMk/>
            <pc:sldMk cId="2317244123" sldId="259"/>
            <ac:spMk id="6" creationId="{23DBFA32-0BED-4CC3-B2F7-A2FFACA231E9}"/>
          </ac:spMkLst>
        </pc:spChg>
        <pc:picChg chg="add del">
          <ac:chgData name="Kaixuan Yao" userId="3e96b5fe-c49e-4e26-b768-ee5b69844a3c" providerId="ADAL" clId="{D7F49847-4F91-41B2-A694-513D1926C921}" dt="2019-11-25T04:12:48.985" v="903"/>
          <ac:picMkLst>
            <pc:docMk/>
            <pc:sldMk cId="2317244123" sldId="259"/>
            <ac:picMk id="4" creationId="{74C0BEBC-70FE-46DB-8D07-36FB0DEFCFAE}"/>
          </ac:picMkLst>
        </pc:picChg>
        <pc:picChg chg="add mod modCrop">
          <ac:chgData name="Kaixuan Yao" userId="3e96b5fe-c49e-4e26-b768-ee5b69844a3c" providerId="ADAL" clId="{D7F49847-4F91-41B2-A694-513D1926C921}" dt="2019-11-25T04:13:12.044" v="908" actId="14100"/>
          <ac:picMkLst>
            <pc:docMk/>
            <pc:sldMk cId="2317244123" sldId="259"/>
            <ac:picMk id="5" creationId="{73873FF1-F67D-494D-B484-6D4379E403F1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4:19:47.979" v="1383" actId="20577"/>
        <pc:sldMkLst>
          <pc:docMk/>
          <pc:sldMk cId="4088369799" sldId="260"/>
        </pc:sldMkLst>
        <pc:spChg chg="mod">
          <ac:chgData name="Kaixuan Yao" userId="3e96b5fe-c49e-4e26-b768-ee5b69844a3c" providerId="ADAL" clId="{D7F49847-4F91-41B2-A694-513D1926C921}" dt="2019-11-25T04:17:05.062" v="1269" actId="20577"/>
          <ac:spMkLst>
            <pc:docMk/>
            <pc:sldMk cId="4088369799" sldId="260"/>
            <ac:spMk id="2" creationId="{AA3F51CA-4361-40B3-A78F-1236DBE79B31}"/>
          </ac:spMkLst>
        </pc:spChg>
        <pc:spChg chg="del">
          <ac:chgData name="Kaixuan Yao" userId="3e96b5fe-c49e-4e26-b768-ee5b69844a3c" providerId="ADAL" clId="{D7F49847-4F91-41B2-A694-513D1926C921}" dt="2019-11-25T04:17:14.802" v="1272" actId="478"/>
          <ac:spMkLst>
            <pc:docMk/>
            <pc:sldMk cId="4088369799" sldId="260"/>
            <ac:spMk id="3" creationId="{CD1CA096-CAE9-4833-A029-5ACB6163E2AD}"/>
          </ac:spMkLst>
        </pc:spChg>
        <pc:spChg chg="add mod">
          <ac:chgData name="Kaixuan Yao" userId="3e96b5fe-c49e-4e26-b768-ee5b69844a3c" providerId="ADAL" clId="{D7F49847-4F91-41B2-A694-513D1926C921}" dt="2019-11-25T04:19:25.750" v="1375" actId="1076"/>
          <ac:spMkLst>
            <pc:docMk/>
            <pc:sldMk cId="4088369799" sldId="260"/>
            <ac:spMk id="5" creationId="{D750FF46-53C3-4BFF-92D0-D28FF3D5BFA5}"/>
          </ac:spMkLst>
        </pc:spChg>
        <pc:spChg chg="add mod">
          <ac:chgData name="Kaixuan Yao" userId="3e96b5fe-c49e-4e26-b768-ee5b69844a3c" providerId="ADAL" clId="{D7F49847-4F91-41B2-A694-513D1926C921}" dt="2019-11-25T04:19:41.459" v="1380" actId="1076"/>
          <ac:spMkLst>
            <pc:docMk/>
            <pc:sldMk cId="4088369799" sldId="260"/>
            <ac:spMk id="6" creationId="{C7FBFB1E-92F8-42C6-8F7D-89FAA173B13C}"/>
          </ac:spMkLst>
        </pc:spChg>
        <pc:spChg chg="add mod">
          <ac:chgData name="Kaixuan Yao" userId="3e96b5fe-c49e-4e26-b768-ee5b69844a3c" providerId="ADAL" clId="{D7F49847-4F91-41B2-A694-513D1926C921}" dt="2019-11-25T04:19:47.979" v="1383" actId="20577"/>
          <ac:spMkLst>
            <pc:docMk/>
            <pc:sldMk cId="4088369799" sldId="260"/>
            <ac:spMk id="7" creationId="{227B1E15-9330-46A2-8198-F582FDA49D31}"/>
          </ac:spMkLst>
        </pc:spChg>
        <pc:picChg chg="add mod modCrop">
          <ac:chgData name="Kaixuan Yao" userId="3e96b5fe-c49e-4e26-b768-ee5b69844a3c" providerId="ADAL" clId="{D7F49847-4F91-41B2-A694-513D1926C921}" dt="2019-11-25T04:17:22.131" v="1274" actId="14100"/>
          <ac:picMkLst>
            <pc:docMk/>
            <pc:sldMk cId="4088369799" sldId="260"/>
            <ac:picMk id="4" creationId="{2F931BA1-E75E-465B-A495-0E74F6A6E7A6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4:48:07.467" v="2142" actId="20577"/>
        <pc:sldMkLst>
          <pc:docMk/>
          <pc:sldMk cId="2362495259" sldId="261"/>
        </pc:sldMkLst>
        <pc:spChg chg="mod">
          <ac:chgData name="Kaixuan Yao" userId="3e96b5fe-c49e-4e26-b768-ee5b69844a3c" providerId="ADAL" clId="{D7F49847-4F91-41B2-A694-513D1926C921}" dt="2019-11-25T04:30:09.759" v="1420" actId="20577"/>
          <ac:spMkLst>
            <pc:docMk/>
            <pc:sldMk cId="2362495259" sldId="261"/>
            <ac:spMk id="2" creationId="{DFB0EB30-CA0D-4806-A3DE-20356E0C1220}"/>
          </ac:spMkLst>
        </pc:spChg>
        <pc:spChg chg="del">
          <ac:chgData name="Kaixuan Yao" userId="3e96b5fe-c49e-4e26-b768-ee5b69844a3c" providerId="ADAL" clId="{D7F49847-4F91-41B2-A694-513D1926C921}" dt="2019-11-25T04:29:39.937" v="1408" actId="478"/>
          <ac:spMkLst>
            <pc:docMk/>
            <pc:sldMk cId="2362495259" sldId="261"/>
            <ac:spMk id="3" creationId="{FE0C894E-5834-45F0-8EFE-2023B5436760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4" creationId="{CAF9C141-0FD1-4B01-8C43-30F72F19ECA5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5" creationId="{3DA8E2EA-7394-44FC-B1A5-C706C51CD26E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28" creationId="{7EEC6174-D21C-4A83-92B7-47EE4984B7F6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46" creationId="{13066A89-556E-4AA8-8A45-A75024E632E9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47" creationId="{C61797FD-78A2-4567-98DC-FA06519A4A6E}"/>
          </ac:spMkLst>
        </pc:spChg>
        <pc:spChg chg="add mod">
          <ac:chgData name="Kaixuan Yao" userId="3e96b5fe-c49e-4e26-b768-ee5b69844a3c" providerId="ADAL" clId="{D7F49847-4F91-41B2-A694-513D1926C921}" dt="2019-11-25T04:44:05.618" v="1940" actId="1038"/>
          <ac:spMkLst>
            <pc:docMk/>
            <pc:sldMk cId="2362495259" sldId="261"/>
            <ac:spMk id="48" creationId="{70518136-F5CA-40AE-A23F-EFE7A24F2DB6}"/>
          </ac:spMkLst>
        </pc:spChg>
        <pc:spChg chg="add del mod">
          <ac:chgData name="Kaixuan Yao" userId="3e96b5fe-c49e-4e26-b768-ee5b69844a3c" providerId="ADAL" clId="{D7F49847-4F91-41B2-A694-513D1926C921}" dt="2019-11-25T04:37:11.058" v="1737" actId="478"/>
          <ac:spMkLst>
            <pc:docMk/>
            <pc:sldMk cId="2362495259" sldId="261"/>
            <ac:spMk id="49" creationId="{3E3E24C3-60C4-4002-BF8C-B18A3923BA5B}"/>
          </ac:spMkLst>
        </pc:spChg>
        <pc:spChg chg="add mod">
          <ac:chgData name="Kaixuan Yao" userId="3e96b5fe-c49e-4e26-b768-ee5b69844a3c" providerId="ADAL" clId="{D7F49847-4F91-41B2-A694-513D1926C921}" dt="2019-11-25T04:37:30.657" v="1755" actId="20577"/>
          <ac:spMkLst>
            <pc:docMk/>
            <pc:sldMk cId="2362495259" sldId="261"/>
            <ac:spMk id="50" creationId="{A44CDA4E-C2F1-4984-92F4-1FAF34F90160}"/>
          </ac:spMkLst>
        </pc:spChg>
        <pc:spChg chg="add del mod">
          <ac:chgData name="Kaixuan Yao" userId="3e96b5fe-c49e-4e26-b768-ee5b69844a3c" providerId="ADAL" clId="{D7F49847-4F91-41B2-A694-513D1926C921}" dt="2019-11-25T04:43:29.501" v="1893" actId="11529"/>
          <ac:spMkLst>
            <pc:docMk/>
            <pc:sldMk cId="2362495259" sldId="261"/>
            <ac:spMk id="95" creationId="{3F310FFE-40B1-49E8-889D-434558B1C371}"/>
          </ac:spMkLst>
        </pc:spChg>
        <pc:spChg chg="add mod">
          <ac:chgData name="Kaixuan Yao" userId="3e96b5fe-c49e-4e26-b768-ee5b69844a3c" providerId="ADAL" clId="{D7F49847-4F91-41B2-A694-513D1926C921}" dt="2019-11-25T04:45:41.201" v="1967" actId="1076"/>
          <ac:spMkLst>
            <pc:docMk/>
            <pc:sldMk cId="2362495259" sldId="261"/>
            <ac:spMk id="108" creationId="{C648EEB9-12D2-44C4-AF61-FA1C404C33B7}"/>
          </ac:spMkLst>
        </pc:spChg>
        <pc:spChg chg="add mod">
          <ac:chgData name="Kaixuan Yao" userId="3e96b5fe-c49e-4e26-b768-ee5b69844a3c" providerId="ADAL" clId="{D7F49847-4F91-41B2-A694-513D1926C921}" dt="2019-11-25T04:45:50.149" v="1973" actId="20577"/>
          <ac:spMkLst>
            <pc:docMk/>
            <pc:sldMk cId="2362495259" sldId="261"/>
            <ac:spMk id="109" creationId="{1F40E86D-1BDD-4E24-ABE0-A845BAD8E414}"/>
          </ac:spMkLst>
        </pc:spChg>
        <pc:spChg chg="add mod">
          <ac:chgData name="Kaixuan Yao" userId="3e96b5fe-c49e-4e26-b768-ee5b69844a3c" providerId="ADAL" clId="{D7F49847-4F91-41B2-A694-513D1926C921}" dt="2019-11-25T04:45:49.242" v="1972" actId="20577"/>
          <ac:spMkLst>
            <pc:docMk/>
            <pc:sldMk cId="2362495259" sldId="261"/>
            <ac:spMk id="110" creationId="{424EDE14-70E8-4A41-B9EB-9AF69EF77426}"/>
          </ac:spMkLst>
        </pc:spChg>
        <pc:spChg chg="add mod">
          <ac:chgData name="Kaixuan Yao" userId="3e96b5fe-c49e-4e26-b768-ee5b69844a3c" providerId="ADAL" clId="{D7F49847-4F91-41B2-A694-513D1926C921}" dt="2019-11-25T04:48:07.467" v="2142" actId="20577"/>
          <ac:spMkLst>
            <pc:docMk/>
            <pc:sldMk cId="2362495259" sldId="261"/>
            <ac:spMk id="111" creationId="{5F3ACBC1-C930-4F38-A598-07477E87337B}"/>
          </ac:spMkLst>
        </pc:spChg>
        <pc:grpChg chg="add mod">
          <ac:chgData name="Kaixuan Yao" userId="3e96b5fe-c49e-4e26-b768-ee5b69844a3c" providerId="ADAL" clId="{D7F49847-4F91-41B2-A694-513D1926C921}" dt="2019-11-25T04:44:05.618" v="1940" actId="1038"/>
          <ac:grpSpMkLst>
            <pc:docMk/>
            <pc:sldMk cId="2362495259" sldId="261"/>
            <ac:grpSpMk id="45" creationId="{EBDE2079-843A-4B39-AA00-74CA3FC6A392}"/>
          </ac:grpSpMkLst>
        </pc:grpChg>
        <pc:graphicFrameChg chg="add del mod modGraphic">
          <ac:chgData name="Kaixuan Yao" userId="3e96b5fe-c49e-4e26-b768-ee5b69844a3c" providerId="ADAL" clId="{D7F49847-4F91-41B2-A694-513D1926C921}" dt="2019-11-25T04:40:36.222" v="1825" actId="478"/>
          <ac:graphicFrameMkLst>
            <pc:docMk/>
            <pc:sldMk cId="2362495259" sldId="261"/>
            <ac:graphicFrameMk id="51" creationId="{9208DBD2-30A3-4879-9339-9DD174B87B78}"/>
          </ac:graphicFrameMkLst>
        </pc:graphicFrameChg>
        <pc:graphicFrameChg chg="add mod modGraphic">
          <ac:chgData name="Kaixuan Yao" userId="3e96b5fe-c49e-4e26-b768-ee5b69844a3c" providerId="ADAL" clId="{D7F49847-4F91-41B2-A694-513D1926C921}" dt="2019-11-25T04:41:03.692" v="1856" actId="122"/>
          <ac:graphicFrameMkLst>
            <pc:docMk/>
            <pc:sldMk cId="2362495259" sldId="261"/>
            <ac:graphicFrameMk id="60" creationId="{17172B26-0079-4396-9834-DD9390440EE2}"/>
          </ac:graphicFrameMkLst>
        </pc:graphicFrameChg>
        <pc:cxnChg chg="add del mod">
          <ac:chgData name="Kaixuan Yao" userId="3e96b5fe-c49e-4e26-b768-ee5b69844a3c" providerId="ADAL" clId="{D7F49847-4F91-41B2-A694-513D1926C921}" dt="2019-11-25T04:31:13.405" v="1459" actId="11529"/>
          <ac:cxnSpMkLst>
            <pc:docMk/>
            <pc:sldMk cId="2362495259" sldId="261"/>
            <ac:cxnSpMk id="7" creationId="{8C933124-8834-4866-BBE5-1C8758299BC6}"/>
          </ac:cxnSpMkLst>
        </pc:cxnChg>
        <pc:cxnChg chg="add del mod">
          <ac:chgData name="Kaixuan Yao" userId="3e96b5fe-c49e-4e26-b768-ee5b69844a3c" providerId="ADAL" clId="{D7F49847-4F91-41B2-A694-513D1926C921}" dt="2019-11-25T04:31:19.174" v="1461" actId="11529"/>
          <ac:cxnSpMkLst>
            <pc:docMk/>
            <pc:sldMk cId="2362495259" sldId="261"/>
            <ac:cxnSpMk id="10" creationId="{C643CCBC-8474-4DF4-B6F2-2809C930A4D4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12" creationId="{8B61DFEF-A6DC-46B8-9BEB-5EFDD8DA3733}"/>
          </ac:cxnSpMkLst>
        </pc:cxnChg>
        <pc:cxnChg chg="add del mod">
          <ac:chgData name="Kaixuan Yao" userId="3e96b5fe-c49e-4e26-b768-ee5b69844a3c" providerId="ADAL" clId="{D7F49847-4F91-41B2-A694-513D1926C921}" dt="2019-11-25T04:31:27.513" v="1464" actId="11529"/>
          <ac:cxnSpMkLst>
            <pc:docMk/>
            <pc:sldMk cId="2362495259" sldId="261"/>
            <ac:cxnSpMk id="14" creationId="{0F781A80-5F35-4B9F-89FF-C26A6FD7FDFA}"/>
          </ac:cxnSpMkLst>
        </pc:cxnChg>
        <pc:cxnChg chg="add del mod">
          <ac:chgData name="Kaixuan Yao" userId="3e96b5fe-c49e-4e26-b768-ee5b69844a3c" providerId="ADAL" clId="{D7F49847-4F91-41B2-A694-513D1926C921}" dt="2019-11-25T04:31:54.081" v="1477" actId="478"/>
          <ac:cxnSpMkLst>
            <pc:docMk/>
            <pc:sldMk cId="2362495259" sldId="261"/>
            <ac:cxnSpMk id="15" creationId="{17A24204-1C6F-498D-9AF6-B08014ECC433}"/>
          </ac:cxnSpMkLst>
        </pc:cxnChg>
        <pc:cxnChg chg="add del">
          <ac:chgData name="Kaixuan Yao" userId="3e96b5fe-c49e-4e26-b768-ee5b69844a3c" providerId="ADAL" clId="{D7F49847-4F91-41B2-A694-513D1926C921}" dt="2019-11-25T04:31:57.324" v="1478" actId="478"/>
          <ac:cxnSpMkLst>
            <pc:docMk/>
            <pc:sldMk cId="2362495259" sldId="261"/>
            <ac:cxnSpMk id="16" creationId="{132DAA94-5876-433E-B9D2-A23EF2214572}"/>
          </ac:cxnSpMkLst>
        </pc:cxnChg>
        <pc:cxnChg chg="add del">
          <ac:chgData name="Kaixuan Yao" userId="3e96b5fe-c49e-4e26-b768-ee5b69844a3c" providerId="ADAL" clId="{D7F49847-4F91-41B2-A694-513D1926C921}" dt="2019-11-25T04:31:57.324" v="1478" actId="478"/>
          <ac:cxnSpMkLst>
            <pc:docMk/>
            <pc:sldMk cId="2362495259" sldId="261"/>
            <ac:cxnSpMk id="17" creationId="{FC140EC3-5160-4556-8CA4-C6CC53B0B06D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24" creationId="{06927B55-357D-4CFF-AE7D-65BA59FB9789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26" creationId="{ED0A0E6E-334A-40A4-A2D5-EE233FCAFE2B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27" creationId="{78AA9A72-5224-4708-8C71-5F6893969CA1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29" creationId="{87BAAE08-7617-4E19-AD65-14EB7BC837D7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30" creationId="{CCDA9A99-6BAC-44A7-B318-14ADDEDCF6E6}"/>
          </ac:cxnSpMkLst>
        </pc:cxnChg>
        <pc:cxnChg chg="add del mod">
          <ac:chgData name="Kaixuan Yao" userId="3e96b5fe-c49e-4e26-b768-ee5b69844a3c" providerId="ADAL" clId="{D7F49847-4F91-41B2-A694-513D1926C921}" dt="2019-11-25T04:32:56.492" v="1508" actId="478"/>
          <ac:cxnSpMkLst>
            <pc:docMk/>
            <pc:sldMk cId="2362495259" sldId="261"/>
            <ac:cxnSpMk id="31" creationId="{DE4A61A7-BC58-45F5-8A2E-A992ACE3B7F5}"/>
          </ac:cxnSpMkLst>
        </pc:cxnChg>
        <pc:cxnChg chg="add del mod">
          <ac:chgData name="Kaixuan Yao" userId="3e96b5fe-c49e-4e26-b768-ee5b69844a3c" providerId="ADAL" clId="{D7F49847-4F91-41B2-A694-513D1926C921}" dt="2019-11-25T04:32:57.034" v="1509" actId="478"/>
          <ac:cxnSpMkLst>
            <pc:docMk/>
            <pc:sldMk cId="2362495259" sldId="261"/>
            <ac:cxnSpMk id="32" creationId="{96FA089D-1DCF-47A0-B88D-4BE459F0ECB2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36" creationId="{F62DFBDC-4420-48D8-A34B-9A2990B59F20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39" creationId="{2E4BB615-C4B1-48FA-A1AD-963E1E849EEA}"/>
          </ac:cxnSpMkLst>
        </pc:cxnChg>
        <pc:cxnChg chg="add mod">
          <ac:chgData name="Kaixuan Yao" userId="3e96b5fe-c49e-4e26-b768-ee5b69844a3c" providerId="ADAL" clId="{D7F49847-4F91-41B2-A694-513D1926C921}" dt="2019-11-25T04:34:17.379" v="1630" actId="164"/>
          <ac:cxnSpMkLst>
            <pc:docMk/>
            <pc:sldMk cId="2362495259" sldId="261"/>
            <ac:cxnSpMk id="41" creationId="{DBBFA6AF-299E-409F-A7F1-42B2777F80B9}"/>
          </ac:cxnSpMkLst>
        </pc:cxnChg>
        <pc:cxnChg chg="add del mod">
          <ac:chgData name="Kaixuan Yao" userId="3e96b5fe-c49e-4e26-b768-ee5b69844a3c" providerId="ADAL" clId="{D7F49847-4F91-41B2-A694-513D1926C921}" dt="2019-11-25T04:40:32.602" v="1824" actId="478"/>
          <ac:cxnSpMkLst>
            <pc:docMk/>
            <pc:sldMk cId="2362495259" sldId="261"/>
            <ac:cxnSpMk id="54" creationId="{AE7F87B5-D34F-4896-8A65-3291E3B435FE}"/>
          </ac:cxnSpMkLst>
        </pc:cxnChg>
        <pc:cxnChg chg="add del mod">
          <ac:chgData name="Kaixuan Yao" userId="3e96b5fe-c49e-4e26-b768-ee5b69844a3c" providerId="ADAL" clId="{D7F49847-4F91-41B2-A694-513D1926C921}" dt="2019-11-25T04:40:32.602" v="1824" actId="478"/>
          <ac:cxnSpMkLst>
            <pc:docMk/>
            <pc:sldMk cId="2362495259" sldId="261"/>
            <ac:cxnSpMk id="55" creationId="{6086AF8C-4F3D-472C-BDC9-EAAF68959148}"/>
          </ac:cxnSpMkLst>
        </pc:cxnChg>
        <pc:cxnChg chg="add del mod">
          <ac:chgData name="Kaixuan Yao" userId="3e96b5fe-c49e-4e26-b768-ee5b69844a3c" providerId="ADAL" clId="{D7F49847-4F91-41B2-A694-513D1926C921}" dt="2019-11-25T04:40:32.602" v="1824" actId="478"/>
          <ac:cxnSpMkLst>
            <pc:docMk/>
            <pc:sldMk cId="2362495259" sldId="261"/>
            <ac:cxnSpMk id="56" creationId="{D77081C4-102A-487C-86F9-C64D0A9E2ABC}"/>
          </ac:cxnSpMkLst>
        </pc:cxnChg>
        <pc:cxnChg chg="add del mod">
          <ac:chgData name="Kaixuan Yao" userId="3e96b5fe-c49e-4e26-b768-ee5b69844a3c" providerId="ADAL" clId="{D7F49847-4F91-41B2-A694-513D1926C921}" dt="2019-11-25T04:40:31.040" v="1823"/>
          <ac:cxnSpMkLst>
            <pc:docMk/>
            <pc:sldMk cId="2362495259" sldId="261"/>
            <ac:cxnSpMk id="57" creationId="{393C72F1-280D-45C6-8A90-062717F3B90A}"/>
          </ac:cxnSpMkLst>
        </pc:cxnChg>
        <pc:cxnChg chg="add del mod">
          <ac:chgData name="Kaixuan Yao" userId="3e96b5fe-c49e-4e26-b768-ee5b69844a3c" providerId="ADAL" clId="{D7F49847-4F91-41B2-A694-513D1926C921}" dt="2019-11-25T04:40:31.040" v="1823"/>
          <ac:cxnSpMkLst>
            <pc:docMk/>
            <pc:sldMk cId="2362495259" sldId="261"/>
            <ac:cxnSpMk id="58" creationId="{1663AF25-A4D2-42BF-AF29-63AD86C73F48}"/>
          </ac:cxnSpMkLst>
        </pc:cxnChg>
        <pc:cxnChg chg="add del mod">
          <ac:chgData name="Kaixuan Yao" userId="3e96b5fe-c49e-4e26-b768-ee5b69844a3c" providerId="ADAL" clId="{D7F49847-4F91-41B2-A694-513D1926C921}" dt="2019-11-25T04:40:31.040" v="1823"/>
          <ac:cxnSpMkLst>
            <pc:docMk/>
            <pc:sldMk cId="2362495259" sldId="261"/>
            <ac:cxnSpMk id="59" creationId="{3D4EA93B-A6C4-40AA-A6DC-788421A3C9BE}"/>
          </ac:cxnSpMkLst>
        </pc:cxnChg>
        <pc:cxnChg chg="add mod">
          <ac:chgData name="Kaixuan Yao" userId="3e96b5fe-c49e-4e26-b768-ee5b69844a3c" providerId="ADAL" clId="{D7F49847-4F91-41B2-A694-513D1926C921}" dt="2019-11-25T04:41:16.460" v="1869" actId="1038"/>
          <ac:cxnSpMkLst>
            <pc:docMk/>
            <pc:sldMk cId="2362495259" sldId="261"/>
            <ac:cxnSpMk id="62" creationId="{80196D36-4672-42C0-8B4D-3E396C9E0938}"/>
          </ac:cxnSpMkLst>
        </pc:cxnChg>
        <pc:cxnChg chg="add mod">
          <ac:chgData name="Kaixuan Yao" userId="3e96b5fe-c49e-4e26-b768-ee5b69844a3c" providerId="ADAL" clId="{D7F49847-4F91-41B2-A694-513D1926C921}" dt="2019-11-25T04:41:16.460" v="1869" actId="1038"/>
          <ac:cxnSpMkLst>
            <pc:docMk/>
            <pc:sldMk cId="2362495259" sldId="261"/>
            <ac:cxnSpMk id="63" creationId="{AF503788-F3EF-4520-BC27-B4CB21B1042B}"/>
          </ac:cxnSpMkLst>
        </pc:cxnChg>
        <pc:cxnChg chg="add mod">
          <ac:chgData name="Kaixuan Yao" userId="3e96b5fe-c49e-4e26-b768-ee5b69844a3c" providerId="ADAL" clId="{D7F49847-4F91-41B2-A694-513D1926C921}" dt="2019-11-25T04:41:43.601" v="1878" actId="208"/>
          <ac:cxnSpMkLst>
            <pc:docMk/>
            <pc:sldMk cId="2362495259" sldId="261"/>
            <ac:cxnSpMk id="64" creationId="{21AAAF19-748A-4645-B037-17207A793167}"/>
          </ac:cxnSpMkLst>
        </pc:cxnChg>
        <pc:cxnChg chg="add mod">
          <ac:chgData name="Kaixuan Yao" userId="3e96b5fe-c49e-4e26-b768-ee5b69844a3c" providerId="ADAL" clId="{D7F49847-4F91-41B2-A694-513D1926C921}" dt="2019-11-25T04:41:11.763" v="1860" actId="1076"/>
          <ac:cxnSpMkLst>
            <pc:docMk/>
            <pc:sldMk cId="2362495259" sldId="261"/>
            <ac:cxnSpMk id="65" creationId="{2FD20815-B42F-47AA-A9CD-392F6E985952}"/>
          </ac:cxnSpMkLst>
        </pc:cxnChg>
        <pc:cxnChg chg="add mod">
          <ac:chgData name="Kaixuan Yao" userId="3e96b5fe-c49e-4e26-b768-ee5b69844a3c" providerId="ADAL" clId="{D7F49847-4F91-41B2-A694-513D1926C921}" dt="2019-11-25T04:41:11.763" v="1860" actId="1076"/>
          <ac:cxnSpMkLst>
            <pc:docMk/>
            <pc:sldMk cId="2362495259" sldId="261"/>
            <ac:cxnSpMk id="66" creationId="{D0E11B43-BCF6-47B2-8665-91C06310C49D}"/>
          </ac:cxnSpMkLst>
        </pc:cxnChg>
        <pc:cxnChg chg="add mod">
          <ac:chgData name="Kaixuan Yao" userId="3e96b5fe-c49e-4e26-b768-ee5b69844a3c" providerId="ADAL" clId="{D7F49847-4F91-41B2-A694-513D1926C921}" dt="2019-11-25T04:41:43.601" v="1878" actId="208"/>
          <ac:cxnSpMkLst>
            <pc:docMk/>
            <pc:sldMk cId="2362495259" sldId="261"/>
            <ac:cxnSpMk id="67" creationId="{487084C3-434E-459D-A9A6-F00D3E8A817B}"/>
          </ac:cxnSpMkLst>
        </pc:cxnChg>
        <pc:cxnChg chg="add mod">
          <ac:chgData name="Kaixuan Yao" userId="3e96b5fe-c49e-4e26-b768-ee5b69844a3c" providerId="ADAL" clId="{D7F49847-4F91-41B2-A694-513D1926C921}" dt="2019-11-25T04:41:22.404" v="1871" actId="1076"/>
          <ac:cxnSpMkLst>
            <pc:docMk/>
            <pc:sldMk cId="2362495259" sldId="261"/>
            <ac:cxnSpMk id="68" creationId="{258F553C-2F00-4493-97C4-DEEBB69100DF}"/>
          </ac:cxnSpMkLst>
        </pc:cxnChg>
        <pc:cxnChg chg="add mod">
          <ac:chgData name="Kaixuan Yao" userId="3e96b5fe-c49e-4e26-b768-ee5b69844a3c" providerId="ADAL" clId="{D7F49847-4F91-41B2-A694-513D1926C921}" dt="2019-11-25T04:41:22.404" v="1871" actId="1076"/>
          <ac:cxnSpMkLst>
            <pc:docMk/>
            <pc:sldMk cId="2362495259" sldId="261"/>
            <ac:cxnSpMk id="69" creationId="{B913ECEE-2867-4AC5-B003-F79144A3A37A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70" creationId="{C40FEF60-B913-4F75-B9EE-81D2FDC84647}"/>
          </ac:cxnSpMkLst>
        </pc:cxnChg>
        <pc:cxnChg chg="add mod">
          <ac:chgData name="Kaixuan Yao" userId="3e96b5fe-c49e-4e26-b768-ee5b69844a3c" providerId="ADAL" clId="{D7F49847-4F91-41B2-A694-513D1926C921}" dt="2019-11-25T04:41:22.404" v="1871" actId="1076"/>
          <ac:cxnSpMkLst>
            <pc:docMk/>
            <pc:sldMk cId="2362495259" sldId="261"/>
            <ac:cxnSpMk id="71" creationId="{C2AD96EA-9491-4EAB-A75B-BFED631C7A44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72" creationId="{53331687-7C7B-4D51-8A33-153314D7CFA9}"/>
          </ac:cxnSpMkLst>
        </pc:cxnChg>
        <pc:cxnChg chg="add mod">
          <ac:chgData name="Kaixuan Yao" userId="3e96b5fe-c49e-4e26-b768-ee5b69844a3c" providerId="ADAL" clId="{D7F49847-4F91-41B2-A694-513D1926C921}" dt="2019-11-25T04:41:22.404" v="1871" actId="1076"/>
          <ac:cxnSpMkLst>
            <pc:docMk/>
            <pc:sldMk cId="2362495259" sldId="261"/>
            <ac:cxnSpMk id="73" creationId="{C3D80ECF-DA0D-4207-921C-9F18A7ED7FBA}"/>
          </ac:cxnSpMkLst>
        </pc:cxnChg>
        <pc:cxnChg chg="add mod">
          <ac:chgData name="Kaixuan Yao" userId="3e96b5fe-c49e-4e26-b768-ee5b69844a3c" providerId="ADAL" clId="{D7F49847-4F91-41B2-A694-513D1926C921}" dt="2019-11-25T04:41:25.065" v="1873" actId="1076"/>
          <ac:cxnSpMkLst>
            <pc:docMk/>
            <pc:sldMk cId="2362495259" sldId="261"/>
            <ac:cxnSpMk id="74" creationId="{A2ACFD00-0FD3-4207-85A7-04C2978038AD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75" creationId="{CEE92D13-B022-4485-A4AA-4849DDEE4B18}"/>
          </ac:cxnSpMkLst>
        </pc:cxnChg>
        <pc:cxnChg chg="add mod">
          <ac:chgData name="Kaixuan Yao" userId="3e96b5fe-c49e-4e26-b768-ee5b69844a3c" providerId="ADAL" clId="{D7F49847-4F91-41B2-A694-513D1926C921}" dt="2019-11-25T04:41:25.065" v="1873" actId="1076"/>
          <ac:cxnSpMkLst>
            <pc:docMk/>
            <pc:sldMk cId="2362495259" sldId="261"/>
            <ac:cxnSpMk id="76" creationId="{96C698E3-D518-4BF6-96D3-A2E5AB4C485D}"/>
          </ac:cxnSpMkLst>
        </pc:cxnChg>
        <pc:cxnChg chg="add mod">
          <ac:chgData name="Kaixuan Yao" userId="3e96b5fe-c49e-4e26-b768-ee5b69844a3c" providerId="ADAL" clId="{D7F49847-4F91-41B2-A694-513D1926C921}" dt="2019-11-25T04:41:25.065" v="1873" actId="1076"/>
          <ac:cxnSpMkLst>
            <pc:docMk/>
            <pc:sldMk cId="2362495259" sldId="261"/>
            <ac:cxnSpMk id="77" creationId="{A3780A66-2EB4-456C-B18E-6FF85859D968}"/>
          </ac:cxnSpMkLst>
        </pc:cxnChg>
        <pc:cxnChg chg="add mod">
          <ac:chgData name="Kaixuan Yao" userId="3e96b5fe-c49e-4e26-b768-ee5b69844a3c" providerId="ADAL" clId="{D7F49847-4F91-41B2-A694-513D1926C921}" dt="2019-11-25T04:41:25.065" v="1873" actId="1076"/>
          <ac:cxnSpMkLst>
            <pc:docMk/>
            <pc:sldMk cId="2362495259" sldId="261"/>
            <ac:cxnSpMk id="78" creationId="{FC7219AC-920C-4EAD-BD19-918D2529B86A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79" creationId="{ABF75C7D-EC67-490E-BEBF-8F9FB306D9FA}"/>
          </ac:cxnSpMkLst>
        </pc:cxnChg>
        <pc:cxnChg chg="add mod">
          <ac:chgData name="Kaixuan Yao" userId="3e96b5fe-c49e-4e26-b768-ee5b69844a3c" providerId="ADAL" clId="{D7F49847-4F91-41B2-A694-513D1926C921}" dt="2019-11-25T04:41:28.377" v="1875" actId="1076"/>
          <ac:cxnSpMkLst>
            <pc:docMk/>
            <pc:sldMk cId="2362495259" sldId="261"/>
            <ac:cxnSpMk id="80" creationId="{B905CD4A-0EE0-48CF-A3C8-2F1C595A376B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81" creationId="{B1961576-A99C-49FB-A16E-86320D82F632}"/>
          </ac:cxnSpMkLst>
        </pc:cxnChg>
        <pc:cxnChg chg="add mod">
          <ac:chgData name="Kaixuan Yao" userId="3e96b5fe-c49e-4e26-b768-ee5b69844a3c" providerId="ADAL" clId="{D7F49847-4F91-41B2-A694-513D1926C921}" dt="2019-11-25T04:41:28.377" v="1875" actId="1076"/>
          <ac:cxnSpMkLst>
            <pc:docMk/>
            <pc:sldMk cId="2362495259" sldId="261"/>
            <ac:cxnSpMk id="82" creationId="{8CCBC60A-433D-4C3F-9CAE-B71E64CDD682}"/>
          </ac:cxnSpMkLst>
        </pc:cxnChg>
        <pc:cxnChg chg="add del mod">
          <ac:chgData name="Kaixuan Yao" userId="3e96b5fe-c49e-4e26-b768-ee5b69844a3c" providerId="ADAL" clId="{D7F49847-4F91-41B2-A694-513D1926C921}" dt="2019-11-25T04:45:19.844" v="1958" actId="478"/>
          <ac:cxnSpMkLst>
            <pc:docMk/>
            <pc:sldMk cId="2362495259" sldId="261"/>
            <ac:cxnSpMk id="83" creationId="{DDF98B4E-D960-47A5-90FD-9AEBB1AD8FCF}"/>
          </ac:cxnSpMkLst>
        </pc:cxnChg>
        <pc:cxnChg chg="add mod">
          <ac:chgData name="Kaixuan Yao" userId="3e96b5fe-c49e-4e26-b768-ee5b69844a3c" providerId="ADAL" clId="{D7F49847-4F91-41B2-A694-513D1926C921}" dt="2019-11-25T04:41:52.722" v="1879" actId="208"/>
          <ac:cxnSpMkLst>
            <pc:docMk/>
            <pc:sldMk cId="2362495259" sldId="261"/>
            <ac:cxnSpMk id="84" creationId="{6CC02590-1CFD-41F4-91ED-B9FF6DF731EE}"/>
          </ac:cxnSpMkLst>
        </pc:cxnChg>
        <pc:cxnChg chg="add mod">
          <ac:chgData name="Kaixuan Yao" userId="3e96b5fe-c49e-4e26-b768-ee5b69844a3c" providerId="ADAL" clId="{D7F49847-4F91-41B2-A694-513D1926C921}" dt="2019-11-25T04:41:28.377" v="1875" actId="1076"/>
          <ac:cxnSpMkLst>
            <pc:docMk/>
            <pc:sldMk cId="2362495259" sldId="261"/>
            <ac:cxnSpMk id="85" creationId="{59C5741B-32EB-41B6-B588-BF64B7D295F1}"/>
          </ac:cxnSpMkLst>
        </pc:cxnChg>
        <pc:cxnChg chg="add mod">
          <ac:chgData name="Kaixuan Yao" userId="3e96b5fe-c49e-4e26-b768-ee5b69844a3c" providerId="ADAL" clId="{D7F49847-4F91-41B2-A694-513D1926C921}" dt="2019-11-25T04:43:07.355" v="1888" actId="208"/>
          <ac:cxnSpMkLst>
            <pc:docMk/>
            <pc:sldMk cId="2362495259" sldId="261"/>
            <ac:cxnSpMk id="87" creationId="{D4D8A410-8BBF-4629-8611-E9B8721C20AD}"/>
          </ac:cxnSpMkLst>
        </pc:cxnChg>
        <pc:cxnChg chg="add del mod">
          <ac:chgData name="Kaixuan Yao" userId="3e96b5fe-c49e-4e26-b768-ee5b69844a3c" providerId="ADAL" clId="{D7F49847-4F91-41B2-A694-513D1926C921}" dt="2019-11-25T04:42:34.572" v="1886"/>
          <ac:cxnSpMkLst>
            <pc:docMk/>
            <pc:sldMk cId="2362495259" sldId="261"/>
            <ac:cxnSpMk id="88" creationId="{1F24D917-6BE4-40CB-9A68-315D6DDE0EA2}"/>
          </ac:cxnSpMkLst>
        </pc:cxnChg>
        <pc:cxnChg chg="add mod">
          <ac:chgData name="Kaixuan Yao" userId="3e96b5fe-c49e-4e26-b768-ee5b69844a3c" providerId="ADAL" clId="{D7F49847-4F91-41B2-A694-513D1926C921}" dt="2019-11-25T04:43:07.355" v="1888" actId="208"/>
          <ac:cxnSpMkLst>
            <pc:docMk/>
            <pc:sldMk cId="2362495259" sldId="261"/>
            <ac:cxnSpMk id="91" creationId="{BD413DB4-BF99-4D52-94F0-FA6815E6B710}"/>
          </ac:cxnSpMkLst>
        </pc:cxnChg>
        <pc:cxnChg chg="add del mod">
          <ac:chgData name="Kaixuan Yao" userId="3e96b5fe-c49e-4e26-b768-ee5b69844a3c" providerId="ADAL" clId="{D7F49847-4F91-41B2-A694-513D1926C921}" dt="2019-11-25T04:43:31.008" v="1894" actId="478"/>
          <ac:cxnSpMkLst>
            <pc:docMk/>
            <pc:sldMk cId="2362495259" sldId="261"/>
            <ac:cxnSpMk id="93" creationId="{576F71BF-ADAD-440E-9095-D13A1CC760E3}"/>
          </ac:cxnSpMkLst>
        </pc:cxnChg>
        <pc:cxnChg chg="add mod">
          <ac:chgData name="Kaixuan Yao" userId="3e96b5fe-c49e-4e26-b768-ee5b69844a3c" providerId="ADAL" clId="{D7F49847-4F91-41B2-A694-513D1926C921}" dt="2019-11-25T04:43:44.271" v="1896" actId="208"/>
          <ac:cxnSpMkLst>
            <pc:docMk/>
            <pc:sldMk cId="2362495259" sldId="261"/>
            <ac:cxnSpMk id="97" creationId="{1137EC8A-349E-46F0-AEB9-B1AF2B9AC822}"/>
          </ac:cxnSpMkLst>
        </pc:cxnChg>
        <pc:cxnChg chg="add mod">
          <ac:chgData name="Kaixuan Yao" userId="3e96b5fe-c49e-4e26-b768-ee5b69844a3c" providerId="ADAL" clId="{D7F49847-4F91-41B2-A694-513D1926C921}" dt="2019-11-25T04:44:14.315" v="1942" actId="1076"/>
          <ac:cxnSpMkLst>
            <pc:docMk/>
            <pc:sldMk cId="2362495259" sldId="261"/>
            <ac:cxnSpMk id="98" creationId="{8E51235A-D427-4563-A3E2-1554B9ABA2E5}"/>
          </ac:cxnSpMkLst>
        </pc:cxnChg>
        <pc:cxnChg chg="add mod">
          <ac:chgData name="Kaixuan Yao" userId="3e96b5fe-c49e-4e26-b768-ee5b69844a3c" providerId="ADAL" clId="{D7F49847-4F91-41B2-A694-513D1926C921}" dt="2019-11-25T04:44:14.315" v="1942" actId="1076"/>
          <ac:cxnSpMkLst>
            <pc:docMk/>
            <pc:sldMk cId="2362495259" sldId="261"/>
            <ac:cxnSpMk id="99" creationId="{5A0ADD71-E8F1-4815-B1DB-68255653D5C3}"/>
          </ac:cxnSpMkLst>
        </pc:cxnChg>
        <pc:cxnChg chg="add mod">
          <ac:chgData name="Kaixuan Yao" userId="3e96b5fe-c49e-4e26-b768-ee5b69844a3c" providerId="ADAL" clId="{D7F49847-4F91-41B2-A694-513D1926C921}" dt="2019-11-25T04:44:23.988" v="1945" actId="208"/>
          <ac:cxnSpMkLst>
            <pc:docMk/>
            <pc:sldMk cId="2362495259" sldId="261"/>
            <ac:cxnSpMk id="100" creationId="{953BB5DE-E4C8-4E0C-B38C-D4B553782653}"/>
          </ac:cxnSpMkLst>
        </pc:cxnChg>
        <pc:cxnChg chg="add mod">
          <ac:chgData name="Kaixuan Yao" userId="3e96b5fe-c49e-4e26-b768-ee5b69844a3c" providerId="ADAL" clId="{D7F49847-4F91-41B2-A694-513D1926C921}" dt="2019-11-25T04:44:39.532" v="1948" actId="208"/>
          <ac:cxnSpMkLst>
            <pc:docMk/>
            <pc:sldMk cId="2362495259" sldId="261"/>
            <ac:cxnSpMk id="101" creationId="{84E89BED-1880-4DA5-A346-95C740B436D4}"/>
          </ac:cxnSpMkLst>
        </pc:cxnChg>
        <pc:cxnChg chg="add mod">
          <ac:chgData name="Kaixuan Yao" userId="3e96b5fe-c49e-4e26-b768-ee5b69844a3c" providerId="ADAL" clId="{D7F49847-4F91-41B2-A694-513D1926C921}" dt="2019-11-25T04:44:39.532" v="1948" actId="208"/>
          <ac:cxnSpMkLst>
            <pc:docMk/>
            <pc:sldMk cId="2362495259" sldId="261"/>
            <ac:cxnSpMk id="102" creationId="{9CA326E8-3681-4C3F-B687-A22CB9DC069C}"/>
          </ac:cxnSpMkLst>
        </pc:cxnChg>
        <pc:cxnChg chg="add mod">
          <ac:chgData name="Kaixuan Yao" userId="3e96b5fe-c49e-4e26-b768-ee5b69844a3c" providerId="ADAL" clId="{D7F49847-4F91-41B2-A694-513D1926C921}" dt="2019-11-25T04:44:44.563" v="1950" actId="1076"/>
          <ac:cxnSpMkLst>
            <pc:docMk/>
            <pc:sldMk cId="2362495259" sldId="261"/>
            <ac:cxnSpMk id="103" creationId="{D820BBEE-ED5E-4F3B-A7D7-88F8D99AA51E}"/>
          </ac:cxnSpMkLst>
        </pc:cxnChg>
        <pc:cxnChg chg="add mod">
          <ac:chgData name="Kaixuan Yao" userId="3e96b5fe-c49e-4e26-b768-ee5b69844a3c" providerId="ADAL" clId="{D7F49847-4F91-41B2-A694-513D1926C921}" dt="2019-11-25T04:44:54.900" v="1952" actId="1076"/>
          <ac:cxnSpMkLst>
            <pc:docMk/>
            <pc:sldMk cId="2362495259" sldId="261"/>
            <ac:cxnSpMk id="104" creationId="{A5AB2DF9-63A0-45E7-98F8-07D8A9E4587F}"/>
          </ac:cxnSpMkLst>
        </pc:cxnChg>
        <pc:cxnChg chg="add mod">
          <ac:chgData name="Kaixuan Yao" userId="3e96b5fe-c49e-4e26-b768-ee5b69844a3c" providerId="ADAL" clId="{D7F49847-4F91-41B2-A694-513D1926C921}" dt="2019-11-25T04:44:54.900" v="1952" actId="1076"/>
          <ac:cxnSpMkLst>
            <pc:docMk/>
            <pc:sldMk cId="2362495259" sldId="261"/>
            <ac:cxnSpMk id="105" creationId="{9F7602B9-4EC1-43E4-8BF1-12B5AE85D281}"/>
          </ac:cxnSpMkLst>
        </pc:cxnChg>
        <pc:cxnChg chg="add mod">
          <ac:chgData name="Kaixuan Yao" userId="3e96b5fe-c49e-4e26-b768-ee5b69844a3c" providerId="ADAL" clId="{D7F49847-4F91-41B2-A694-513D1926C921}" dt="2019-11-25T04:44:59.852" v="1954" actId="1076"/>
          <ac:cxnSpMkLst>
            <pc:docMk/>
            <pc:sldMk cId="2362495259" sldId="261"/>
            <ac:cxnSpMk id="106" creationId="{174CBE36-419B-4915-A1A1-E81F5AC3CC55}"/>
          </ac:cxnSpMkLst>
        </pc:cxnChg>
        <pc:cxnChg chg="add mod">
          <ac:chgData name="Kaixuan Yao" userId="3e96b5fe-c49e-4e26-b768-ee5b69844a3c" providerId="ADAL" clId="{D7F49847-4F91-41B2-A694-513D1926C921}" dt="2019-11-25T04:45:18.574" v="1957" actId="1076"/>
          <ac:cxnSpMkLst>
            <pc:docMk/>
            <pc:sldMk cId="2362495259" sldId="261"/>
            <ac:cxnSpMk id="107" creationId="{01F519A2-635D-414F-9342-A4101774B4E5}"/>
          </ac:cxnSpMkLst>
        </pc:cxnChg>
      </pc:sldChg>
      <pc:sldChg chg="addSp delSp modSp add">
        <pc:chgData name="Kaixuan Yao" userId="3e96b5fe-c49e-4e26-b768-ee5b69844a3c" providerId="ADAL" clId="{D7F49847-4F91-41B2-A694-513D1926C921}" dt="2019-11-25T05:55:06.610" v="3312" actId="20577"/>
        <pc:sldMkLst>
          <pc:docMk/>
          <pc:sldMk cId="1689883554" sldId="262"/>
        </pc:sldMkLst>
        <pc:spChg chg="mod">
          <ac:chgData name="Kaixuan Yao" userId="3e96b5fe-c49e-4e26-b768-ee5b69844a3c" providerId="ADAL" clId="{D7F49847-4F91-41B2-A694-513D1926C921}" dt="2019-11-25T04:48:22.705" v="2154" actId="20577"/>
          <ac:spMkLst>
            <pc:docMk/>
            <pc:sldMk cId="1689883554" sldId="262"/>
            <ac:spMk id="2" creationId="{06B6983A-FDA7-4907-948C-24FB9649ADFE}"/>
          </ac:spMkLst>
        </pc:spChg>
        <pc:spChg chg="del">
          <ac:chgData name="Kaixuan Yao" userId="3e96b5fe-c49e-4e26-b768-ee5b69844a3c" providerId="ADAL" clId="{D7F49847-4F91-41B2-A694-513D1926C921}" dt="2019-11-25T04:51:13.637" v="2155" actId="478"/>
          <ac:spMkLst>
            <pc:docMk/>
            <pc:sldMk cId="1689883554" sldId="262"/>
            <ac:spMk id="3" creationId="{26336399-9CEE-45F1-BA97-B1FB903CB13D}"/>
          </ac:spMkLst>
        </pc:spChg>
        <pc:spChg chg="add del">
          <ac:chgData name="Kaixuan Yao" userId="3e96b5fe-c49e-4e26-b768-ee5b69844a3c" providerId="ADAL" clId="{D7F49847-4F91-41B2-A694-513D1926C921}" dt="2019-11-25T04:53:55.163" v="2157"/>
          <ac:spMkLst>
            <pc:docMk/>
            <pc:sldMk cId="1689883554" sldId="262"/>
            <ac:spMk id="4" creationId="{682F8EB5-4462-4BEB-8477-A2F9B222DE6A}"/>
          </ac:spMkLst>
        </pc:spChg>
        <pc:spChg chg="add mod">
          <ac:chgData name="Kaixuan Yao" userId="3e96b5fe-c49e-4e26-b768-ee5b69844a3c" providerId="ADAL" clId="{D7F49847-4F91-41B2-A694-513D1926C921}" dt="2019-11-25T05:04:50.633" v="2345" actId="20577"/>
          <ac:spMkLst>
            <pc:docMk/>
            <pc:sldMk cId="1689883554" sldId="262"/>
            <ac:spMk id="6" creationId="{EEA4B859-4E1C-4145-B7E2-E0F8963DB7D9}"/>
          </ac:spMkLst>
        </pc:spChg>
        <pc:spChg chg="add mod">
          <ac:chgData name="Kaixuan Yao" userId="3e96b5fe-c49e-4e26-b768-ee5b69844a3c" providerId="ADAL" clId="{D7F49847-4F91-41B2-A694-513D1926C921}" dt="2019-11-25T05:55:06.610" v="3312" actId="20577"/>
          <ac:spMkLst>
            <pc:docMk/>
            <pc:sldMk cId="1689883554" sldId="262"/>
            <ac:spMk id="8" creationId="{3EDA84D6-060F-4B81-8A56-9328FECA70ED}"/>
          </ac:spMkLst>
        </pc:spChg>
        <pc:picChg chg="add mod">
          <ac:chgData name="Kaixuan Yao" userId="3e96b5fe-c49e-4e26-b768-ee5b69844a3c" providerId="ADAL" clId="{D7F49847-4F91-41B2-A694-513D1926C921}" dt="2019-11-25T04:54:29.051" v="2163" actId="14100"/>
          <ac:picMkLst>
            <pc:docMk/>
            <pc:sldMk cId="1689883554" sldId="262"/>
            <ac:picMk id="5" creationId="{38A1989B-5AE9-4ECD-994D-AAD9C5AEA63B}"/>
          </ac:picMkLst>
        </pc:picChg>
        <pc:picChg chg="add mod">
          <ac:chgData name="Kaixuan Yao" userId="3e96b5fe-c49e-4e26-b768-ee5b69844a3c" providerId="ADAL" clId="{D7F49847-4F91-41B2-A694-513D1926C921}" dt="2019-11-25T05:07:08.163" v="2349" actId="1076"/>
          <ac:picMkLst>
            <pc:docMk/>
            <pc:sldMk cId="1689883554" sldId="262"/>
            <ac:picMk id="7" creationId="{F3E5FC17-5D9F-4F7C-8029-C0D90E235F4F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5:10:47.465" v="2533" actId="1076"/>
        <pc:sldMkLst>
          <pc:docMk/>
          <pc:sldMk cId="556330293" sldId="263"/>
        </pc:sldMkLst>
        <pc:spChg chg="mod">
          <ac:chgData name="Kaixuan Yao" userId="3e96b5fe-c49e-4e26-b768-ee5b69844a3c" providerId="ADAL" clId="{D7F49847-4F91-41B2-A694-513D1926C921}" dt="2019-11-25T05:08:04.328" v="2409" actId="20577"/>
          <ac:spMkLst>
            <pc:docMk/>
            <pc:sldMk cId="556330293" sldId="263"/>
            <ac:spMk id="2" creationId="{F339634C-6677-4D72-B338-D817D6F72FEE}"/>
          </ac:spMkLst>
        </pc:spChg>
        <pc:spChg chg="del mod">
          <ac:chgData name="Kaixuan Yao" userId="3e96b5fe-c49e-4e26-b768-ee5b69844a3c" providerId="ADAL" clId="{D7F49847-4F91-41B2-A694-513D1926C921}" dt="2019-11-25T05:09:37.817" v="2478" actId="478"/>
          <ac:spMkLst>
            <pc:docMk/>
            <pc:sldMk cId="556330293" sldId="263"/>
            <ac:spMk id="3" creationId="{C3E66FAF-ADB9-46CE-9224-A1C781FAF189}"/>
          </ac:spMkLst>
        </pc:spChg>
        <pc:spChg chg="del topLvl">
          <ac:chgData name="Kaixuan Yao" userId="3e96b5fe-c49e-4e26-b768-ee5b69844a3c" providerId="ADAL" clId="{D7F49847-4F91-41B2-A694-513D1926C921}" dt="2019-11-25T05:09:50.521" v="2483" actId="478"/>
          <ac:spMkLst>
            <pc:docMk/>
            <pc:sldMk cId="556330293" sldId="263"/>
            <ac:spMk id="6" creationId="{C17E75AB-07A8-4999-AACF-E9C6D4835084}"/>
          </ac:spMkLst>
        </pc:spChg>
        <pc:spChg chg="add mod">
          <ac:chgData name="Kaixuan Yao" userId="3e96b5fe-c49e-4e26-b768-ee5b69844a3c" providerId="ADAL" clId="{D7F49847-4F91-41B2-A694-513D1926C921}" dt="2019-11-25T05:10:25.868" v="2513" actId="1076"/>
          <ac:spMkLst>
            <pc:docMk/>
            <pc:sldMk cId="556330293" sldId="263"/>
            <ac:spMk id="7" creationId="{CC5D4ECB-88CF-4303-8F4F-94A412C131DB}"/>
          </ac:spMkLst>
        </pc:spChg>
        <pc:spChg chg="add mod">
          <ac:chgData name="Kaixuan Yao" userId="3e96b5fe-c49e-4e26-b768-ee5b69844a3c" providerId="ADAL" clId="{D7F49847-4F91-41B2-A694-513D1926C921}" dt="2019-11-25T05:10:34.317" v="2518" actId="1076"/>
          <ac:spMkLst>
            <pc:docMk/>
            <pc:sldMk cId="556330293" sldId="263"/>
            <ac:spMk id="11" creationId="{CC8A0C58-253B-48E4-8A6F-19F263A1F87C}"/>
          </ac:spMkLst>
        </pc:spChg>
        <pc:spChg chg="add mod">
          <ac:chgData name="Kaixuan Yao" userId="3e96b5fe-c49e-4e26-b768-ee5b69844a3c" providerId="ADAL" clId="{D7F49847-4F91-41B2-A694-513D1926C921}" dt="2019-11-25T05:10:47.465" v="2533" actId="1076"/>
          <ac:spMkLst>
            <pc:docMk/>
            <pc:sldMk cId="556330293" sldId="263"/>
            <ac:spMk id="12" creationId="{72AC97F7-AFF6-44A1-99E6-7C8335D23A90}"/>
          </ac:spMkLst>
        </pc:spChg>
        <pc:grpChg chg="add del mod">
          <ac:chgData name="Kaixuan Yao" userId="3e96b5fe-c49e-4e26-b768-ee5b69844a3c" providerId="ADAL" clId="{D7F49847-4F91-41B2-A694-513D1926C921}" dt="2019-11-25T05:09:50.521" v="2483" actId="478"/>
          <ac:grpSpMkLst>
            <pc:docMk/>
            <pc:sldMk cId="556330293" sldId="263"/>
            <ac:grpSpMk id="4" creationId="{E17F5044-B752-4DB1-96EA-A489D19D3637}"/>
          </ac:grpSpMkLst>
        </pc:grpChg>
        <pc:grpChg chg="add del">
          <ac:chgData name="Kaixuan Yao" userId="3e96b5fe-c49e-4e26-b768-ee5b69844a3c" providerId="ADAL" clId="{D7F49847-4F91-41B2-A694-513D1926C921}" dt="2019-11-25T05:10:06.571" v="2499"/>
          <ac:grpSpMkLst>
            <pc:docMk/>
            <pc:sldMk cId="556330293" sldId="263"/>
            <ac:grpSpMk id="8" creationId="{F4D0D0A4-208B-499E-9FCE-CBCECF4850AD}"/>
          </ac:grpSpMkLst>
        </pc:grpChg>
        <pc:picChg chg="mod topLvl">
          <ac:chgData name="Kaixuan Yao" userId="3e96b5fe-c49e-4e26-b768-ee5b69844a3c" providerId="ADAL" clId="{D7F49847-4F91-41B2-A694-513D1926C921}" dt="2019-11-25T05:10:30.632" v="2517" actId="1076"/>
          <ac:picMkLst>
            <pc:docMk/>
            <pc:sldMk cId="556330293" sldId="263"/>
            <ac:picMk id="5" creationId="{33B41890-1C24-4774-AF72-E54E095CDC1B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5:25:35.071" v="2729" actId="1076"/>
        <pc:sldMkLst>
          <pc:docMk/>
          <pc:sldMk cId="575334433" sldId="264"/>
        </pc:sldMkLst>
        <pc:spChg chg="mod">
          <ac:chgData name="Kaixuan Yao" userId="3e96b5fe-c49e-4e26-b768-ee5b69844a3c" providerId="ADAL" clId="{D7F49847-4F91-41B2-A694-513D1926C921}" dt="2019-11-25T05:11:48.056" v="2585" actId="20577"/>
          <ac:spMkLst>
            <pc:docMk/>
            <pc:sldMk cId="575334433" sldId="264"/>
            <ac:spMk id="2" creationId="{2D2F1562-22C4-4C29-A769-361E78AB7D0F}"/>
          </ac:spMkLst>
        </pc:spChg>
        <pc:spChg chg="del">
          <ac:chgData name="Kaixuan Yao" userId="3e96b5fe-c49e-4e26-b768-ee5b69844a3c" providerId="ADAL" clId="{D7F49847-4F91-41B2-A694-513D1926C921}" dt="2019-11-25T05:12:22.728" v="2588" actId="478"/>
          <ac:spMkLst>
            <pc:docMk/>
            <pc:sldMk cId="575334433" sldId="264"/>
            <ac:spMk id="3" creationId="{ECF68AA3-4EB0-4E5F-A6DB-93A2FC8151C6}"/>
          </ac:spMkLst>
        </pc:spChg>
        <pc:spChg chg="add mod">
          <ac:chgData name="Kaixuan Yao" userId="3e96b5fe-c49e-4e26-b768-ee5b69844a3c" providerId="ADAL" clId="{D7F49847-4F91-41B2-A694-513D1926C921}" dt="2019-11-25T05:25:35.071" v="2729" actId="1076"/>
          <ac:spMkLst>
            <pc:docMk/>
            <pc:sldMk cId="575334433" sldId="264"/>
            <ac:spMk id="26" creationId="{B2E37BDD-7824-4C0F-AAD4-E952EAA0B116}"/>
          </ac:spMkLst>
        </pc:spChg>
        <pc:picChg chg="add del mod">
          <ac:chgData name="Kaixuan Yao" userId="3e96b5fe-c49e-4e26-b768-ee5b69844a3c" providerId="ADAL" clId="{D7F49847-4F91-41B2-A694-513D1926C921}" dt="2019-11-25T05:13:17.090" v="2608" actId="478"/>
          <ac:picMkLst>
            <pc:docMk/>
            <pc:sldMk cId="575334433" sldId="264"/>
            <ac:picMk id="4" creationId="{0AC9BEA3-3439-4C46-AD03-D13C0524FAE0}"/>
          </ac:picMkLst>
        </pc:picChg>
        <pc:picChg chg="add del mod">
          <ac:chgData name="Kaixuan Yao" userId="3e96b5fe-c49e-4e26-b768-ee5b69844a3c" providerId="ADAL" clId="{D7F49847-4F91-41B2-A694-513D1926C921}" dt="2019-11-25T05:16:37.047" v="2638" actId="478"/>
          <ac:picMkLst>
            <pc:docMk/>
            <pc:sldMk cId="575334433" sldId="264"/>
            <ac:picMk id="5" creationId="{B98C5D9B-56B3-4AE7-86ED-CF6916B5FEC0}"/>
          </ac:picMkLst>
        </pc:picChg>
        <pc:picChg chg="add mod">
          <ac:chgData name="Kaixuan Yao" userId="3e96b5fe-c49e-4e26-b768-ee5b69844a3c" providerId="ADAL" clId="{D7F49847-4F91-41B2-A694-513D1926C921}" dt="2019-11-25T05:16:47.121" v="2643" actId="1076"/>
          <ac:picMkLst>
            <pc:docMk/>
            <pc:sldMk cId="575334433" sldId="264"/>
            <ac:picMk id="6" creationId="{492E0DA5-A3DA-4833-810E-9A2014445FA0}"/>
          </ac:picMkLst>
        </pc:picChg>
        <pc:picChg chg="add mod">
          <ac:chgData name="Kaixuan Yao" userId="3e96b5fe-c49e-4e26-b768-ee5b69844a3c" providerId="ADAL" clId="{D7F49847-4F91-41B2-A694-513D1926C921}" dt="2019-11-25T05:21:16.997" v="2680" actId="1076"/>
          <ac:picMkLst>
            <pc:docMk/>
            <pc:sldMk cId="575334433" sldId="264"/>
            <ac:picMk id="7" creationId="{4DB6008A-5773-41D5-8D50-58A877EFC2FF}"/>
          </ac:picMkLst>
        </pc:picChg>
        <pc:picChg chg="add mod modCrop">
          <ac:chgData name="Kaixuan Yao" userId="3e96b5fe-c49e-4e26-b768-ee5b69844a3c" providerId="ADAL" clId="{D7F49847-4F91-41B2-A694-513D1926C921}" dt="2019-11-25T05:21:33.190" v="2687" actId="14100"/>
          <ac:picMkLst>
            <pc:docMk/>
            <pc:sldMk cId="575334433" sldId="264"/>
            <ac:picMk id="8" creationId="{9B1C9488-CDC6-4BA4-A2A1-FB7250C94522}"/>
          </ac:picMkLst>
        </pc:picChg>
        <pc:picChg chg="add mod">
          <ac:chgData name="Kaixuan Yao" userId="3e96b5fe-c49e-4e26-b768-ee5b69844a3c" providerId="ADAL" clId="{D7F49847-4F91-41B2-A694-513D1926C921}" dt="2019-11-25T05:21:35.195" v="2688" actId="1076"/>
          <ac:picMkLst>
            <pc:docMk/>
            <pc:sldMk cId="575334433" sldId="264"/>
            <ac:picMk id="9" creationId="{50EED249-658E-40E4-B36E-473BD7562FCF}"/>
          </ac:picMkLst>
        </pc:picChg>
        <pc:cxnChg chg="add del mod">
          <ac:chgData name="Kaixuan Yao" userId="3e96b5fe-c49e-4e26-b768-ee5b69844a3c" providerId="ADAL" clId="{D7F49847-4F91-41B2-A694-513D1926C921}" dt="2019-11-25T05:20:14.807" v="2658" actId="11529"/>
          <ac:cxnSpMkLst>
            <pc:docMk/>
            <pc:sldMk cId="575334433" sldId="264"/>
            <ac:cxnSpMk id="11" creationId="{F0A9F899-CE22-45B6-AB97-CCC9DBF87835}"/>
          </ac:cxnSpMkLst>
        </pc:cxnChg>
        <pc:cxnChg chg="add del mod">
          <ac:chgData name="Kaixuan Yao" userId="3e96b5fe-c49e-4e26-b768-ee5b69844a3c" providerId="ADAL" clId="{D7F49847-4F91-41B2-A694-513D1926C921}" dt="2019-11-25T05:20:20.215" v="2660" actId="11529"/>
          <ac:cxnSpMkLst>
            <pc:docMk/>
            <pc:sldMk cId="575334433" sldId="264"/>
            <ac:cxnSpMk id="13" creationId="{80D8CCE1-C3FF-41E1-9F77-D27A3CADB9FE}"/>
          </ac:cxnSpMkLst>
        </pc:cxnChg>
        <pc:cxnChg chg="add mod">
          <ac:chgData name="Kaixuan Yao" userId="3e96b5fe-c49e-4e26-b768-ee5b69844a3c" providerId="ADAL" clId="{D7F49847-4F91-41B2-A694-513D1926C921}" dt="2019-11-25T05:21:42.605" v="2691" actId="14100"/>
          <ac:cxnSpMkLst>
            <pc:docMk/>
            <pc:sldMk cId="575334433" sldId="264"/>
            <ac:cxnSpMk id="15" creationId="{D89D4837-2CDE-4A48-8E49-F909296D077F}"/>
          </ac:cxnSpMkLst>
        </pc:cxnChg>
        <pc:cxnChg chg="add mod">
          <ac:chgData name="Kaixuan Yao" userId="3e96b5fe-c49e-4e26-b768-ee5b69844a3c" providerId="ADAL" clId="{D7F49847-4F91-41B2-A694-513D1926C921}" dt="2019-11-25T05:21:40.352" v="2690" actId="14100"/>
          <ac:cxnSpMkLst>
            <pc:docMk/>
            <pc:sldMk cId="575334433" sldId="264"/>
            <ac:cxnSpMk id="18" creationId="{E1AAE2DB-5D6F-4495-82D2-687944639DDC}"/>
          </ac:cxnSpMkLst>
        </pc:cxnChg>
        <pc:cxnChg chg="add mod">
          <ac:chgData name="Kaixuan Yao" userId="3e96b5fe-c49e-4e26-b768-ee5b69844a3c" providerId="ADAL" clId="{D7F49847-4F91-41B2-A694-513D1926C921}" dt="2019-11-25T05:25:14.578" v="2695" actId="1076"/>
          <ac:cxnSpMkLst>
            <pc:docMk/>
            <pc:sldMk cId="575334433" sldId="264"/>
            <ac:cxnSpMk id="25" creationId="{FF663F2B-603F-431F-A22E-B46C76B33748}"/>
          </ac:cxnSpMkLst>
        </pc:cxnChg>
      </pc:sldChg>
      <pc:sldChg chg="delSp add">
        <pc:chgData name="Kaixuan Yao" userId="3e96b5fe-c49e-4e26-b768-ee5b69844a3c" providerId="ADAL" clId="{D7F49847-4F91-41B2-A694-513D1926C921}" dt="2019-11-25T05:22:24.822" v="2692" actId="478"/>
        <pc:sldMkLst>
          <pc:docMk/>
          <pc:sldMk cId="3367827355" sldId="265"/>
        </pc:sldMkLst>
        <pc:picChg chg="del">
          <ac:chgData name="Kaixuan Yao" userId="3e96b5fe-c49e-4e26-b768-ee5b69844a3c" providerId="ADAL" clId="{D7F49847-4F91-41B2-A694-513D1926C921}" dt="2019-11-25T05:22:24.822" v="2692" actId="478"/>
          <ac:picMkLst>
            <pc:docMk/>
            <pc:sldMk cId="3367827355" sldId="265"/>
            <ac:picMk id="6" creationId="{492E0DA5-A3DA-4833-810E-9A2014445FA0}"/>
          </ac:picMkLst>
        </pc:picChg>
      </pc:sldChg>
      <pc:sldChg chg="addSp delSp modSp add mod setBg">
        <pc:chgData name="Kaixuan Yao" userId="3e96b5fe-c49e-4e26-b768-ee5b69844a3c" providerId="ADAL" clId="{D7F49847-4F91-41B2-A694-513D1926C921}" dt="2019-11-25T05:32:51.909" v="2807" actId="1036"/>
        <pc:sldMkLst>
          <pc:docMk/>
          <pc:sldMk cId="1243896254" sldId="266"/>
        </pc:sldMkLst>
        <pc:spChg chg="mod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2" creationId="{B9EE620D-640F-4C9B-8F95-C48A31FC8092}"/>
          </ac:spMkLst>
        </pc:spChg>
        <pc:spChg chg="add del mod ord">
          <ac:chgData name="Kaixuan Yao" userId="3e96b5fe-c49e-4e26-b768-ee5b69844a3c" providerId="ADAL" clId="{D7F49847-4F91-41B2-A694-513D1926C921}" dt="2019-11-25T05:29:42.271" v="2756" actId="478"/>
          <ac:spMkLst>
            <pc:docMk/>
            <pc:sldMk cId="1243896254" sldId="266"/>
            <ac:spMk id="3" creationId="{AC0EE6D3-9A4F-472F-A03E-8D35F75B8402}"/>
          </ac:spMkLst>
        </pc:spChg>
        <pc:spChg chg="add del">
          <ac:chgData name="Kaixuan Yao" userId="3e96b5fe-c49e-4e26-b768-ee5b69844a3c" providerId="ADAL" clId="{D7F49847-4F91-41B2-A694-513D1926C921}" dt="2019-11-25T05:29:36.300" v="2751" actId="26606"/>
          <ac:spMkLst>
            <pc:docMk/>
            <pc:sldMk cId="1243896254" sldId="266"/>
            <ac:spMk id="9" creationId="{52ABB703-2B0E-4C3B-B4A2-F3973548E561}"/>
          </ac:spMkLst>
        </pc:spChg>
        <pc:spChg chg="add del">
          <ac:chgData name="Kaixuan Yao" userId="3e96b5fe-c49e-4e26-b768-ee5b69844a3c" providerId="ADAL" clId="{D7F49847-4F91-41B2-A694-513D1926C921}" dt="2019-11-25T05:29:36.300" v="2751" actId="26606"/>
          <ac:spMkLst>
            <pc:docMk/>
            <pc:sldMk cId="1243896254" sldId="266"/>
            <ac:spMk id="13" creationId="{E95DA498-D9A2-4DA9-B9DA-B3776E08CF7E}"/>
          </ac:spMkLst>
        </pc:spChg>
        <pc:spChg chg="add del">
          <ac:chgData name="Kaixuan Yao" userId="3e96b5fe-c49e-4e26-b768-ee5b69844a3c" providerId="ADAL" clId="{D7F49847-4F91-41B2-A694-513D1926C921}" dt="2019-11-25T05:29:36.300" v="2751" actId="26606"/>
          <ac:spMkLst>
            <pc:docMk/>
            <pc:sldMk cId="1243896254" sldId="266"/>
            <ac:spMk id="15" creationId="{82A73093-4B9D-420D-B17E-52293703A1D4}"/>
          </ac:spMkLst>
        </pc:spChg>
        <pc:spChg chg="add del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18" creationId="{4E4490D0-3672-446A-AC12-B4830333BDDD}"/>
          </ac:spMkLst>
        </pc:spChg>
        <pc:spChg chg="add del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19" creationId="{DE42378B-2E28-4810-8421-7A473A40E376}"/>
          </ac:spMkLst>
        </pc:spChg>
        <pc:spChg chg="add del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20" creationId="{39CB82C2-DF65-4EC1-8280-F201D50F570B}"/>
          </ac:spMkLst>
        </pc:spChg>
        <pc:spChg chg="add del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21" creationId="{0D91DD17-237F-4811-BC0E-128EB1BD7CFE}"/>
          </ac:spMkLst>
        </pc:spChg>
        <pc:spChg chg="add del">
          <ac:chgData name="Kaixuan Yao" userId="3e96b5fe-c49e-4e26-b768-ee5b69844a3c" providerId="ADAL" clId="{D7F49847-4F91-41B2-A694-513D1926C921}" dt="2019-11-25T05:29:36.937" v="2753" actId="26606"/>
          <ac:spMkLst>
            <pc:docMk/>
            <pc:sldMk cId="1243896254" sldId="266"/>
            <ac:spMk id="23" creationId="{C4AAA502-5435-489E-9538-3A40E6C71461}"/>
          </ac:spMkLst>
        </pc:spChg>
        <pc:picChg chg="add del mod">
          <ac:chgData name="Kaixuan Yao" userId="3e96b5fe-c49e-4e26-b768-ee5b69844a3c" providerId="ADAL" clId="{D7F49847-4F91-41B2-A694-513D1926C921}" dt="2019-11-25T05:29:37.237" v="2754"/>
          <ac:picMkLst>
            <pc:docMk/>
            <pc:sldMk cId="1243896254" sldId="266"/>
            <ac:picMk id="4" creationId="{6AB22FDA-8042-416E-ACD0-E15EC1B69307}"/>
          </ac:picMkLst>
        </pc:picChg>
        <pc:picChg chg="add mod">
          <ac:chgData name="Kaixuan Yao" userId="3e96b5fe-c49e-4e26-b768-ee5b69844a3c" providerId="ADAL" clId="{D7F49847-4F91-41B2-A694-513D1926C921}" dt="2019-11-25T05:29:50.700" v="2789" actId="1035"/>
          <ac:picMkLst>
            <pc:docMk/>
            <pc:sldMk cId="1243896254" sldId="266"/>
            <ac:picMk id="5" creationId="{3A3E5CDA-B0A1-49FB-8347-C80C48B67662}"/>
          </ac:picMkLst>
        </pc:picChg>
        <pc:picChg chg="add mod">
          <ac:chgData name="Kaixuan Yao" userId="3e96b5fe-c49e-4e26-b768-ee5b69844a3c" providerId="ADAL" clId="{D7F49847-4F91-41B2-A694-513D1926C921}" dt="2019-11-25T05:31:02.134" v="2793" actId="1076"/>
          <ac:picMkLst>
            <pc:docMk/>
            <pc:sldMk cId="1243896254" sldId="266"/>
            <ac:picMk id="6" creationId="{17854CF4-CFBE-4717-8BAB-3380B211553C}"/>
          </ac:picMkLst>
        </pc:picChg>
        <pc:picChg chg="add mod">
          <ac:chgData name="Kaixuan Yao" userId="3e96b5fe-c49e-4e26-b768-ee5b69844a3c" providerId="ADAL" clId="{D7F49847-4F91-41B2-A694-513D1926C921}" dt="2019-11-25T05:31:17.777" v="2797" actId="1076"/>
          <ac:picMkLst>
            <pc:docMk/>
            <pc:sldMk cId="1243896254" sldId="266"/>
            <ac:picMk id="7" creationId="{F5EFF171-CE64-4DF1-892C-CCDDEFB56862}"/>
          </ac:picMkLst>
        </pc:picChg>
        <pc:picChg chg="add mod">
          <ac:chgData name="Kaixuan Yao" userId="3e96b5fe-c49e-4e26-b768-ee5b69844a3c" providerId="ADAL" clId="{D7F49847-4F91-41B2-A694-513D1926C921}" dt="2019-11-25T05:32:30.495" v="2801" actId="1076"/>
          <ac:picMkLst>
            <pc:docMk/>
            <pc:sldMk cId="1243896254" sldId="266"/>
            <ac:picMk id="8" creationId="{772A9DA3-C682-44D9-B5F8-9E0AB1B45036}"/>
          </ac:picMkLst>
        </pc:picChg>
        <pc:picChg chg="add mod">
          <ac:chgData name="Kaixuan Yao" userId="3e96b5fe-c49e-4e26-b768-ee5b69844a3c" providerId="ADAL" clId="{D7F49847-4F91-41B2-A694-513D1926C921}" dt="2019-11-25T05:32:51.909" v="2807" actId="1036"/>
          <ac:picMkLst>
            <pc:docMk/>
            <pc:sldMk cId="1243896254" sldId="266"/>
            <ac:picMk id="10" creationId="{5C1691F9-8833-4F84-ABD4-7CA4011B7CD3}"/>
          </ac:picMkLst>
        </pc:picChg>
        <pc:cxnChg chg="add del">
          <ac:chgData name="Kaixuan Yao" userId="3e96b5fe-c49e-4e26-b768-ee5b69844a3c" providerId="ADAL" clId="{D7F49847-4F91-41B2-A694-513D1926C921}" dt="2019-11-25T05:29:36.300" v="2751" actId="26606"/>
          <ac:cxnSpMkLst>
            <pc:docMk/>
            <pc:sldMk cId="1243896254" sldId="266"/>
            <ac:cxnSpMk id="11" creationId="{9C21570E-E159-49A6-9891-FA397B7A92D3}"/>
          </ac:cxnSpMkLst>
        </pc:cxnChg>
        <pc:cxnChg chg="add del">
          <ac:chgData name="Kaixuan Yao" userId="3e96b5fe-c49e-4e26-b768-ee5b69844a3c" providerId="ADAL" clId="{D7F49847-4F91-41B2-A694-513D1926C921}" dt="2019-11-25T05:29:36.937" v="2753" actId="26606"/>
          <ac:cxnSpMkLst>
            <pc:docMk/>
            <pc:sldMk cId="1243896254" sldId="266"/>
            <ac:cxnSpMk id="17" creationId="{C9AC0290-4702-4519-B0F4-C2A46880997B}"/>
          </ac:cxnSpMkLst>
        </pc:cxnChg>
        <pc:cxnChg chg="add del">
          <ac:chgData name="Kaixuan Yao" userId="3e96b5fe-c49e-4e26-b768-ee5b69844a3c" providerId="ADAL" clId="{D7F49847-4F91-41B2-A694-513D1926C921}" dt="2019-11-25T05:29:36.937" v="2753" actId="26606"/>
          <ac:cxnSpMkLst>
            <pc:docMk/>
            <pc:sldMk cId="1243896254" sldId="266"/>
            <ac:cxnSpMk id="22" creationId="{7E1D4427-852B-4B37-8E76-0E9F1810BA2A}"/>
          </ac:cxnSpMkLst>
        </pc:cxnChg>
      </pc:sldChg>
      <pc:sldChg chg="addSp delSp modSp add">
        <pc:chgData name="Kaixuan Yao" userId="3e96b5fe-c49e-4e26-b768-ee5b69844a3c" providerId="ADAL" clId="{D7F49847-4F91-41B2-A694-513D1926C921}" dt="2019-11-25T05:34:14.653" v="2831" actId="1076"/>
        <pc:sldMkLst>
          <pc:docMk/>
          <pc:sldMk cId="111054162" sldId="267"/>
        </pc:sldMkLst>
        <pc:spChg chg="mod">
          <ac:chgData name="Kaixuan Yao" userId="3e96b5fe-c49e-4e26-b768-ee5b69844a3c" providerId="ADAL" clId="{D7F49847-4F91-41B2-A694-513D1926C921}" dt="2019-11-25T05:33:01.893" v="2825" actId="20577"/>
          <ac:spMkLst>
            <pc:docMk/>
            <pc:sldMk cId="111054162" sldId="267"/>
            <ac:spMk id="2" creationId="{CB74BDA7-0EB0-4D11-990F-7CC8200CEC9A}"/>
          </ac:spMkLst>
        </pc:spChg>
        <pc:spChg chg="del">
          <ac:chgData name="Kaixuan Yao" userId="3e96b5fe-c49e-4e26-b768-ee5b69844a3c" providerId="ADAL" clId="{D7F49847-4F91-41B2-A694-513D1926C921}" dt="2019-11-25T05:33:48.453" v="2829" actId="478"/>
          <ac:spMkLst>
            <pc:docMk/>
            <pc:sldMk cId="111054162" sldId="267"/>
            <ac:spMk id="3" creationId="{726EE22C-B0C9-4D60-BC3E-625079EAB534}"/>
          </ac:spMkLst>
        </pc:spChg>
        <pc:picChg chg="add mod">
          <ac:chgData name="Kaixuan Yao" userId="3e96b5fe-c49e-4e26-b768-ee5b69844a3c" providerId="ADAL" clId="{D7F49847-4F91-41B2-A694-513D1926C921}" dt="2019-11-25T05:33:42.878" v="2828" actId="1076"/>
          <ac:picMkLst>
            <pc:docMk/>
            <pc:sldMk cId="111054162" sldId="267"/>
            <ac:picMk id="4" creationId="{6BE5EE66-CDF3-427D-82F5-BA4F5ACACC13}"/>
          </ac:picMkLst>
        </pc:picChg>
        <pc:picChg chg="add mod">
          <ac:chgData name="Kaixuan Yao" userId="3e96b5fe-c49e-4e26-b768-ee5b69844a3c" providerId="ADAL" clId="{D7F49847-4F91-41B2-A694-513D1926C921}" dt="2019-11-25T05:34:14.653" v="2831" actId="1076"/>
          <ac:picMkLst>
            <pc:docMk/>
            <pc:sldMk cId="111054162" sldId="267"/>
            <ac:picMk id="5" creationId="{721D4311-560F-4ECC-9049-E51ADC26F00B}"/>
          </ac:picMkLst>
        </pc:picChg>
      </pc:sldChg>
      <pc:sldChg chg="addSp delSp modSp add">
        <pc:chgData name="Kaixuan Yao" userId="3e96b5fe-c49e-4e26-b768-ee5b69844a3c" providerId="ADAL" clId="{D7F49847-4F91-41B2-A694-513D1926C921}" dt="2019-11-25T05:51:59.048" v="3044" actId="1076"/>
        <pc:sldMkLst>
          <pc:docMk/>
          <pc:sldMk cId="795583009" sldId="268"/>
        </pc:sldMkLst>
        <pc:spChg chg="mod">
          <ac:chgData name="Kaixuan Yao" userId="3e96b5fe-c49e-4e26-b768-ee5b69844a3c" providerId="ADAL" clId="{D7F49847-4F91-41B2-A694-513D1926C921}" dt="2019-11-25T05:38:35.141" v="2876" actId="6549"/>
          <ac:spMkLst>
            <pc:docMk/>
            <pc:sldMk cId="795583009" sldId="268"/>
            <ac:spMk id="2" creationId="{60CC125D-D2D1-4694-8BD6-D23A6F9792D4}"/>
          </ac:spMkLst>
        </pc:spChg>
        <pc:spChg chg="del">
          <ac:chgData name="Kaixuan Yao" userId="3e96b5fe-c49e-4e26-b768-ee5b69844a3c" providerId="ADAL" clId="{D7F49847-4F91-41B2-A694-513D1926C921}" dt="2019-11-25T05:39:30.720" v="2877"/>
          <ac:spMkLst>
            <pc:docMk/>
            <pc:sldMk cId="795583009" sldId="268"/>
            <ac:spMk id="3" creationId="{B5769FC2-6864-46D7-9769-CEA473D2FC4A}"/>
          </ac:spMkLst>
        </pc:spChg>
        <pc:spChg chg="add del mod">
          <ac:chgData name="Kaixuan Yao" userId="3e96b5fe-c49e-4e26-b768-ee5b69844a3c" providerId="ADAL" clId="{D7F49847-4F91-41B2-A694-513D1926C921}" dt="2019-11-25T05:40:16.755" v="2886" actId="478"/>
          <ac:spMkLst>
            <pc:docMk/>
            <pc:sldMk cId="795583009" sldId="268"/>
            <ac:spMk id="7" creationId="{3815D485-D3F7-40EA-9015-E73BD2936BA8}"/>
          </ac:spMkLst>
        </pc:spChg>
        <pc:spChg chg="add mod">
          <ac:chgData name="Kaixuan Yao" userId="3e96b5fe-c49e-4e26-b768-ee5b69844a3c" providerId="ADAL" clId="{D7F49847-4F91-41B2-A694-513D1926C921}" dt="2019-11-25T05:44:18.697" v="2941" actId="1076"/>
          <ac:spMkLst>
            <pc:docMk/>
            <pc:sldMk cId="795583009" sldId="268"/>
            <ac:spMk id="9" creationId="{CBFF9E6F-42A0-4D28-A2D1-12F1D00F1F4E}"/>
          </ac:spMkLst>
        </pc:spChg>
        <pc:spChg chg="add mod">
          <ac:chgData name="Kaixuan Yao" userId="3e96b5fe-c49e-4e26-b768-ee5b69844a3c" providerId="ADAL" clId="{D7F49847-4F91-41B2-A694-513D1926C921}" dt="2019-11-25T05:44:49.636" v="3028" actId="20577"/>
          <ac:spMkLst>
            <pc:docMk/>
            <pc:sldMk cId="795583009" sldId="268"/>
            <ac:spMk id="10" creationId="{CEECB451-1D7D-4336-BE9B-545B11A8ADDB}"/>
          </ac:spMkLst>
        </pc:spChg>
        <pc:picChg chg="add del mod">
          <ac:chgData name="Kaixuan Yao" userId="3e96b5fe-c49e-4e26-b768-ee5b69844a3c" providerId="ADAL" clId="{D7F49847-4F91-41B2-A694-513D1926C921}" dt="2019-11-25T05:40:07.831" v="2881" actId="478"/>
          <ac:picMkLst>
            <pc:docMk/>
            <pc:sldMk cId="795583009" sldId="268"/>
            <ac:picMk id="4" creationId="{D1C0ECBA-394D-453B-86EA-A19F076B29E0}"/>
          </ac:picMkLst>
        </pc:picChg>
        <pc:picChg chg="add del">
          <ac:chgData name="Kaixuan Yao" userId="3e96b5fe-c49e-4e26-b768-ee5b69844a3c" providerId="ADAL" clId="{D7F49847-4F91-41B2-A694-513D1926C921}" dt="2019-11-25T05:40:06.788" v="2880"/>
          <ac:picMkLst>
            <pc:docMk/>
            <pc:sldMk cId="795583009" sldId="268"/>
            <ac:picMk id="5" creationId="{D446794F-DB69-4F9A-BA6F-5008843876F8}"/>
          </ac:picMkLst>
        </pc:picChg>
        <pc:picChg chg="add mod">
          <ac:chgData name="Kaixuan Yao" userId="3e96b5fe-c49e-4e26-b768-ee5b69844a3c" providerId="ADAL" clId="{D7F49847-4F91-41B2-A694-513D1926C921}" dt="2019-11-25T05:43:28.145" v="2887" actId="1076"/>
          <ac:picMkLst>
            <pc:docMk/>
            <pc:sldMk cId="795583009" sldId="268"/>
            <ac:picMk id="8" creationId="{017C7531-135C-45C3-8547-055B8043475D}"/>
          </ac:picMkLst>
        </pc:picChg>
        <pc:picChg chg="add mod">
          <ac:chgData name="Kaixuan Yao" userId="3e96b5fe-c49e-4e26-b768-ee5b69844a3c" providerId="ADAL" clId="{D7F49847-4F91-41B2-A694-513D1926C921}" dt="2019-11-25T05:49:39.049" v="3034" actId="14100"/>
          <ac:picMkLst>
            <pc:docMk/>
            <pc:sldMk cId="795583009" sldId="268"/>
            <ac:picMk id="11" creationId="{2D2A7A75-5E0B-471F-BA15-B4F095D45BC7}"/>
          </ac:picMkLst>
        </pc:picChg>
        <pc:picChg chg="add mod">
          <ac:chgData name="Kaixuan Yao" userId="3e96b5fe-c49e-4e26-b768-ee5b69844a3c" providerId="ADAL" clId="{D7F49847-4F91-41B2-A694-513D1926C921}" dt="2019-11-25T05:51:59.048" v="3044" actId="1076"/>
          <ac:picMkLst>
            <pc:docMk/>
            <pc:sldMk cId="795583009" sldId="268"/>
            <ac:picMk id="12" creationId="{7020470B-960F-47F6-B3EB-735576510B64}"/>
          </ac:picMkLst>
        </pc:picChg>
        <pc:picChg chg="add del mod">
          <ac:chgData name="Kaixuan Yao" userId="3e96b5fe-c49e-4e26-b768-ee5b69844a3c" providerId="ADAL" clId="{D7F49847-4F91-41B2-A694-513D1926C921}" dt="2019-11-25T05:51:31.490" v="3040"/>
          <ac:picMkLst>
            <pc:docMk/>
            <pc:sldMk cId="795583009" sldId="268"/>
            <ac:picMk id="13" creationId="{776467D0-2FE1-404D-9301-68B89A0B4A81}"/>
          </ac:picMkLst>
        </pc:picChg>
        <pc:picChg chg="add mod">
          <ac:chgData name="Kaixuan Yao" userId="3e96b5fe-c49e-4e26-b768-ee5b69844a3c" providerId="ADAL" clId="{D7F49847-4F91-41B2-A694-513D1926C921}" dt="2019-11-25T05:51:50.692" v="3042" actId="1076"/>
          <ac:picMkLst>
            <pc:docMk/>
            <pc:sldMk cId="795583009" sldId="268"/>
            <ac:picMk id="14" creationId="{0E75A8B1-2995-44B4-90C7-738527436E30}"/>
          </ac:picMkLst>
        </pc:picChg>
      </pc:sldChg>
      <pc:sldChg chg="modSp add">
        <pc:chgData name="Kaixuan Yao" userId="3e96b5fe-c49e-4e26-b768-ee5b69844a3c" providerId="ADAL" clId="{D7F49847-4F91-41B2-A694-513D1926C921}" dt="2019-11-25T05:56:23.155" v="3314" actId="20577"/>
        <pc:sldMkLst>
          <pc:docMk/>
          <pc:sldMk cId="3478476514" sldId="269"/>
        </pc:sldMkLst>
        <pc:spChg chg="mod">
          <ac:chgData name="Kaixuan Yao" userId="3e96b5fe-c49e-4e26-b768-ee5b69844a3c" providerId="ADAL" clId="{D7F49847-4F91-41B2-A694-513D1926C921}" dt="2019-11-25T05:52:14.803" v="3059" actId="20577"/>
          <ac:spMkLst>
            <pc:docMk/>
            <pc:sldMk cId="3478476514" sldId="269"/>
            <ac:spMk id="2" creationId="{0CB2FDC7-44E8-4D06-81FE-A27259CDF442}"/>
          </ac:spMkLst>
        </pc:spChg>
        <pc:spChg chg="mod">
          <ac:chgData name="Kaixuan Yao" userId="3e96b5fe-c49e-4e26-b768-ee5b69844a3c" providerId="ADAL" clId="{D7F49847-4F91-41B2-A694-513D1926C921}" dt="2019-11-25T05:56:23.155" v="3314" actId="20577"/>
          <ac:spMkLst>
            <pc:docMk/>
            <pc:sldMk cId="3478476514" sldId="269"/>
            <ac:spMk id="3" creationId="{8A9ECB78-5303-4E7B-B02B-9192CCF0BFEF}"/>
          </ac:spMkLst>
        </pc:spChg>
      </pc:sldChg>
      <pc:sldChg chg="modSp add">
        <pc:chgData name="Kaixuan Yao" userId="3e96b5fe-c49e-4e26-b768-ee5b69844a3c" providerId="ADAL" clId="{D7F49847-4F91-41B2-A694-513D1926C921}" dt="2019-11-25T06:08:52.420" v="3559" actId="20577"/>
        <pc:sldMkLst>
          <pc:docMk/>
          <pc:sldMk cId="2146326475" sldId="270"/>
        </pc:sldMkLst>
        <pc:spChg chg="mod">
          <ac:chgData name="Kaixuan Yao" userId="3e96b5fe-c49e-4e26-b768-ee5b69844a3c" providerId="ADAL" clId="{D7F49847-4F91-41B2-A694-513D1926C921}" dt="2019-11-25T05:58:15.586" v="3322" actId="20577"/>
          <ac:spMkLst>
            <pc:docMk/>
            <pc:sldMk cId="2146326475" sldId="270"/>
            <ac:spMk id="2" creationId="{AFAC30DA-E125-419B-B99A-91502BFD7020}"/>
          </ac:spMkLst>
        </pc:spChg>
        <pc:spChg chg="mod">
          <ac:chgData name="Kaixuan Yao" userId="3e96b5fe-c49e-4e26-b768-ee5b69844a3c" providerId="ADAL" clId="{D7F49847-4F91-41B2-A694-513D1926C921}" dt="2019-11-25T06:08:52.420" v="3559" actId="20577"/>
          <ac:spMkLst>
            <pc:docMk/>
            <pc:sldMk cId="2146326475" sldId="270"/>
            <ac:spMk id="3" creationId="{2DEAB7E9-BDFE-402A-916F-C031FA1F0661}"/>
          </ac:spMkLst>
        </pc:spChg>
      </pc:sldChg>
      <pc:sldMasterChg chg="modSp modSldLayout">
        <pc:chgData name="Kaixuan Yao" userId="3e96b5fe-c49e-4e26-b768-ee5b69844a3c" providerId="ADAL" clId="{D7F49847-4F91-41B2-A694-513D1926C921}" dt="2019-11-25T02:47:41.236" v="362"/>
        <pc:sldMasterMkLst>
          <pc:docMk/>
          <pc:sldMasterMk cId="804104005" sldId="2147483660"/>
        </pc:sldMasterMkLst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2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3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4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5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6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7" creationId="{00000000-0000-0000-0000-000000000000}"/>
          </ac:spMkLst>
        </pc:spChg>
        <pc:spChg chg="mod">
          <ac:chgData name="Kaixuan Yao" userId="3e96b5fe-c49e-4e26-b768-ee5b69844a3c" providerId="ADAL" clId="{D7F49847-4F91-41B2-A694-513D1926C921}" dt="2019-11-25T02:47:41.236" v="362"/>
          <ac:spMkLst>
            <pc:docMk/>
            <pc:sldMasterMk cId="804104005" sldId="2147483660"/>
            <ac:spMk id="9" creationId="{00000000-0000-0000-0000-000000000000}"/>
          </ac:spMkLst>
        </pc:spChg>
        <pc:cxnChg chg="mod">
          <ac:chgData name="Kaixuan Yao" userId="3e96b5fe-c49e-4e26-b768-ee5b69844a3c" providerId="ADAL" clId="{D7F49847-4F91-41B2-A694-513D1926C921}" dt="2019-11-25T02:47:41.236" v="362"/>
          <ac:cxnSpMkLst>
            <pc:docMk/>
            <pc:sldMasterMk cId="804104005" sldId="2147483660"/>
            <ac:cxnSpMk id="10" creationId="{00000000-0000-0000-0000-000000000000}"/>
          </ac:cxnSpMkLst>
        </pc:cxn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493838219" sldId="2147483661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93838219" sldId="2147483661"/>
              <ac:spMk id="2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93838219" sldId="2147483661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93838219" sldId="2147483661"/>
              <ac:spMk id="7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93838219" sldId="2147483661"/>
              <ac:spMk id="8" creationId="{00000000-0000-0000-0000-000000000000}"/>
            </ac:spMkLst>
          </pc:spChg>
          <pc:cxnChg chg="mod">
            <ac:chgData name="Kaixuan Yao" userId="3e96b5fe-c49e-4e26-b768-ee5b69844a3c" providerId="ADAL" clId="{D7F49847-4F91-41B2-A694-513D1926C921}" dt="2019-11-25T02:47:41.236" v="362"/>
            <ac:cxnSpMkLst>
              <pc:docMk/>
              <pc:sldMasterMk cId="804104005" sldId="2147483660"/>
              <pc:sldLayoutMk cId="493838219" sldId="2147483661"/>
              <ac:cxnSpMk id="9" creationId="{00000000-0000-0000-0000-000000000000}"/>
            </ac:cxnSpMkLst>
          </pc:cxn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3212559175" sldId="2147483663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212559175" sldId="2147483663"/>
              <ac:spMk id="2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212559175" sldId="2147483663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212559175" sldId="2147483663"/>
              <ac:spMk id="7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212559175" sldId="2147483663"/>
              <ac:spMk id="8" creationId="{00000000-0000-0000-0000-000000000000}"/>
            </ac:spMkLst>
          </pc:spChg>
          <pc:cxnChg chg="mod">
            <ac:chgData name="Kaixuan Yao" userId="3e96b5fe-c49e-4e26-b768-ee5b69844a3c" providerId="ADAL" clId="{D7F49847-4F91-41B2-A694-513D1926C921}" dt="2019-11-25T02:47:41.236" v="362"/>
            <ac:cxnSpMkLst>
              <pc:docMk/>
              <pc:sldMasterMk cId="804104005" sldId="2147483660"/>
              <pc:sldLayoutMk cId="3212559175" sldId="2147483663"/>
              <ac:cxnSpMk id="9" creationId="{00000000-0000-0000-0000-000000000000}"/>
            </ac:cxnSpMkLst>
          </pc:cxn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903043507" sldId="2147483664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903043507" sldId="2147483664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903043507" sldId="2147483664"/>
              <ac:spMk id="4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903043507" sldId="2147483664"/>
              <ac:spMk id="8" creationId="{00000000-0000-0000-0000-000000000000}"/>
            </ac:spMkLst>
          </pc:sp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2538266549" sldId="2147483665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538266549" sldId="2147483665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538266549" sldId="2147483665"/>
              <ac:spMk id="4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538266549" sldId="2147483665"/>
              <ac:spMk id="5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538266549" sldId="2147483665"/>
              <ac:spMk id="6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538266549" sldId="2147483665"/>
              <ac:spMk id="10" creationId="{00000000-0000-0000-0000-000000000000}"/>
            </ac:spMkLst>
          </pc:sp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4255765955" sldId="2147483667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55765955" sldId="2147483667"/>
              <ac:spMk id="5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55765955" sldId="2147483667"/>
              <ac:spMk id="6" creationId="{00000000-0000-0000-0000-000000000000}"/>
            </ac:spMkLst>
          </pc:sp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427110171" sldId="2147483668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2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4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5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6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8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427110171" sldId="2147483668"/>
              <ac:spMk id="9" creationId="{00000000-0000-0000-0000-000000000000}"/>
            </ac:spMkLst>
          </pc:sp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2693882332" sldId="2147483669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693882332" sldId="2147483669"/>
              <ac:spMk id="2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693882332" sldId="2147483669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693882332" sldId="2147483669"/>
              <ac:spMk id="4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693882332" sldId="2147483669"/>
              <ac:spMk id="8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2693882332" sldId="2147483669"/>
              <ac:spMk id="9" creationId="{00000000-0000-0000-0000-000000000000}"/>
            </ac:spMkLst>
          </pc:spChg>
        </pc:sldLayoutChg>
        <pc:sldLayoutChg chg="modSp">
          <pc:chgData name="Kaixuan Yao" userId="3e96b5fe-c49e-4e26-b768-ee5b69844a3c" providerId="ADAL" clId="{D7F49847-4F91-41B2-A694-513D1926C921}" dt="2019-11-25T02:47:41.236" v="362"/>
          <pc:sldLayoutMkLst>
            <pc:docMk/>
            <pc:sldMasterMk cId="804104005" sldId="2147483660"/>
            <pc:sldLayoutMk cId="3494162026" sldId="2147483671"/>
          </pc:sldLayoutMkLst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494162026" sldId="2147483671"/>
              <ac:spMk id="2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494162026" sldId="2147483671"/>
              <ac:spMk id="3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494162026" sldId="2147483671"/>
              <ac:spMk id="7" creationId="{00000000-0000-0000-0000-000000000000}"/>
            </ac:spMkLst>
          </pc:spChg>
          <pc:spChg chg="mod">
            <ac:chgData name="Kaixuan Yao" userId="3e96b5fe-c49e-4e26-b768-ee5b69844a3c" providerId="ADAL" clId="{D7F49847-4F91-41B2-A694-513D1926C921}" dt="2019-11-25T02:47:41.236" v="362"/>
            <ac:spMkLst>
              <pc:docMk/>
              <pc:sldMasterMk cId="804104005" sldId="2147483660"/>
              <pc:sldLayoutMk cId="3494162026" sldId="2147483671"/>
              <ac:spMk id="8" creationId="{00000000-0000-0000-0000-000000000000}"/>
            </ac:spMkLst>
          </pc:spChg>
        </pc:sldLayoutChg>
      </pc:sldMasterChg>
    </pc:docChg>
  </pc:docChgLst>
  <pc:docChgLst>
    <pc:chgData name="Kaixuan Yao" userId="3e96b5fe-c49e-4e26-b768-ee5b69844a3c" providerId="ADAL" clId="{3EA5C0B1-75ED-4A92-8133-2CB981B1B1D6}"/>
    <pc:docChg chg="modSld">
      <pc:chgData name="Kaixuan Yao" userId="3e96b5fe-c49e-4e26-b768-ee5b69844a3c" providerId="ADAL" clId="{3EA5C0B1-75ED-4A92-8133-2CB981B1B1D6}" dt="2019-11-25T16:04:50.924" v="14"/>
      <pc:docMkLst>
        <pc:docMk/>
      </pc:docMkLst>
      <pc:sldChg chg="addSp">
        <pc:chgData name="Kaixuan Yao" userId="3e96b5fe-c49e-4e26-b768-ee5b69844a3c" providerId="ADAL" clId="{3EA5C0B1-75ED-4A92-8133-2CB981B1B1D6}" dt="2019-11-25T16:04:50.924" v="14"/>
        <pc:sldMkLst>
          <pc:docMk/>
          <pc:sldMk cId="3478476514" sldId="269"/>
        </pc:sldMkLst>
        <pc:spChg chg="add">
          <ac:chgData name="Kaixuan Yao" userId="3e96b5fe-c49e-4e26-b768-ee5b69844a3c" providerId="ADAL" clId="{3EA5C0B1-75ED-4A92-8133-2CB981B1B1D6}" dt="2019-11-25T16:04:50.924" v="14"/>
          <ac:spMkLst>
            <pc:docMk/>
            <pc:sldMk cId="3478476514" sldId="269"/>
            <ac:spMk id="5" creationId="{D6486F71-4736-441E-99C7-ADC1B1C46DEF}"/>
          </ac:spMkLst>
        </pc:spChg>
        <pc:graphicFrameChg chg="add">
          <ac:chgData name="Kaixuan Yao" userId="3e96b5fe-c49e-4e26-b768-ee5b69844a3c" providerId="ADAL" clId="{3EA5C0B1-75ED-4A92-8133-2CB981B1B1D6}" dt="2019-11-25T16:04:50.924" v="14"/>
          <ac:graphicFrameMkLst>
            <pc:docMk/>
            <pc:sldMk cId="3478476514" sldId="269"/>
            <ac:graphicFrameMk id="4" creationId="{893FF004-8485-4FF5-B293-2116DA7F928E}"/>
          </ac:graphicFrameMkLst>
        </pc:graphicFrameChg>
      </pc:sldChg>
      <pc:sldChg chg="addSp delSp modSp">
        <pc:chgData name="Kaixuan Yao" userId="3e96b5fe-c49e-4e26-b768-ee5b69844a3c" providerId="ADAL" clId="{3EA5C0B1-75ED-4A92-8133-2CB981B1B1D6}" dt="2019-11-25T16:04:49.455" v="13"/>
        <pc:sldMkLst>
          <pc:docMk/>
          <pc:sldMk cId="2146326475" sldId="270"/>
        </pc:sldMkLst>
        <pc:spChg chg="add del">
          <ac:chgData name="Kaixuan Yao" userId="3e96b5fe-c49e-4e26-b768-ee5b69844a3c" providerId="ADAL" clId="{3EA5C0B1-75ED-4A92-8133-2CB981B1B1D6}" dt="2019-11-25T16:04:07.437" v="5"/>
          <ac:spMkLst>
            <pc:docMk/>
            <pc:sldMk cId="2146326475" sldId="270"/>
            <ac:spMk id="5" creationId="{C757942E-0631-4A0E-890D-3A855E69CF96}"/>
          </ac:spMkLst>
        </pc:spChg>
        <pc:spChg chg="add del mod">
          <ac:chgData name="Kaixuan Yao" userId="3e96b5fe-c49e-4e26-b768-ee5b69844a3c" providerId="ADAL" clId="{3EA5C0B1-75ED-4A92-8133-2CB981B1B1D6}" dt="2019-11-25T16:04:49.455" v="13"/>
          <ac:spMkLst>
            <pc:docMk/>
            <pc:sldMk cId="2146326475" sldId="270"/>
            <ac:spMk id="6" creationId="{2AF3699B-6FE6-4AC7-B2D0-AC75A6E696AC}"/>
          </ac:spMkLst>
        </pc:spChg>
        <pc:graphicFrameChg chg="add del mod">
          <ac:chgData name="Kaixuan Yao" userId="3e96b5fe-c49e-4e26-b768-ee5b69844a3c" providerId="ADAL" clId="{3EA5C0B1-75ED-4A92-8133-2CB981B1B1D6}" dt="2019-11-25T16:04:49.455" v="13"/>
          <ac:graphicFrameMkLst>
            <pc:docMk/>
            <pc:sldMk cId="2146326475" sldId="270"/>
            <ac:graphicFrameMk id="4" creationId="{91261A26-CDA6-47CE-9524-2287E28CDFD2}"/>
          </ac:graphicFrameMkLst>
        </pc:graphicFrameChg>
      </pc:sldChg>
    </pc:docChg>
  </pc:docChgLst>
  <pc:docChgLst>
    <pc:chgData name="Kevin Yao" userId="3e96b5fe-c49e-4e26-b768-ee5b69844a3c" providerId="ADAL" clId="{3EA5C0B1-75ED-4A92-8133-2CB981B1B1D6}"/>
    <pc:docChg chg="modSld">
      <pc:chgData name="Kevin Yao" userId="3e96b5fe-c49e-4e26-b768-ee5b69844a3c" providerId="ADAL" clId="{3EA5C0B1-75ED-4A92-8133-2CB981B1B1D6}" dt="2019-11-25T15:55:32.496" v="68" actId="20577"/>
      <pc:docMkLst>
        <pc:docMk/>
      </pc:docMkLst>
      <pc:sldChg chg="modSp">
        <pc:chgData name="Kevin Yao" userId="3e96b5fe-c49e-4e26-b768-ee5b69844a3c" providerId="ADAL" clId="{3EA5C0B1-75ED-4A92-8133-2CB981B1B1D6}" dt="2019-11-25T15:55:32.496" v="68" actId="20577"/>
        <pc:sldMkLst>
          <pc:docMk/>
          <pc:sldMk cId="3478476514" sldId="269"/>
        </pc:sldMkLst>
        <pc:spChg chg="mod">
          <ac:chgData name="Kevin Yao" userId="3e96b5fe-c49e-4e26-b768-ee5b69844a3c" providerId="ADAL" clId="{3EA5C0B1-75ED-4A92-8133-2CB981B1B1D6}" dt="2019-11-25T15:55:32.496" v="68" actId="20577"/>
          <ac:spMkLst>
            <pc:docMk/>
            <pc:sldMk cId="3478476514" sldId="269"/>
            <ac:spMk id="3" creationId="{8A9ECB78-5303-4E7B-B02B-9192CCF0BF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5AA3F-AEB2-4B49-94AF-800459B8142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DBF67-48AB-41AC-9279-B3DAAB0DD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DBF67-48AB-41AC-9279-B3DAAB0DD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8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AC3999-E348-4B30-AE60-0AC26765EFB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765B6F-890C-4523-B096-A038380467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6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5271EF-1444-4265-8AC3-37176A67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536317"/>
            <a:ext cx="7543800" cy="11792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Kaixuan Yao                                                                25 Nov 2019</a:t>
            </a:r>
          </a:p>
          <a:p>
            <a:pPr algn="r"/>
            <a:r>
              <a:rPr lang="en-US" dirty="0"/>
              <a:t>Chin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10DBB-C7B4-4A70-AAFB-28A1E5754E47}"/>
              </a:ext>
            </a:extLst>
          </p:cNvPr>
          <p:cNvSpPr/>
          <p:nvPr/>
        </p:nvSpPr>
        <p:spPr>
          <a:xfrm>
            <a:off x="0" y="5984260"/>
            <a:ext cx="21932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808080"/>
                </a:solidFill>
                <a:latin typeface="Times New Roman" panose="02020603050405020304" pitchFamily="18" charset="0"/>
              </a:rPr>
              <a:t>Phys. Rev. Lett. </a:t>
            </a:r>
            <a:r>
              <a:rPr lang="en-US" sz="1350" b="1" dirty="0">
                <a:solidFill>
                  <a:srgbClr val="808080"/>
                </a:solidFill>
                <a:latin typeface="Times New Roman" panose="02020603050405020304" pitchFamily="18" charset="0"/>
              </a:rPr>
              <a:t>123</a:t>
            </a:r>
            <a:r>
              <a:rPr lang="en-US" sz="1350" dirty="0">
                <a:solidFill>
                  <a:srgbClr val="808080"/>
                </a:solidFill>
                <a:latin typeface="Times New Roman" panose="02020603050405020304" pitchFamily="18" charset="0"/>
              </a:rPr>
              <a:t>, 170503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B71A8-CA31-40C3-B2D9-D07847D5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976"/>
            <a:ext cx="9144000" cy="1116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0D442-CA5A-4BF4-A09C-FFBCCFC0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746280"/>
            <a:ext cx="5867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1562-22C4-4C29-A769-361E78AB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Bell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C5D9B-56B3-4AE7-86ED-CF6916B5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2" y="1812270"/>
            <a:ext cx="8211845" cy="45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620D-640F-4C9B-8F95-C48A31FC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Bell state fidelity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E5CDA-B0A1-49FB-8347-C80C48B6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" y="1829868"/>
            <a:ext cx="9144000" cy="3571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54CF4-CFBE-4717-8BAB-3380B211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83" y="5400992"/>
            <a:ext cx="1373634" cy="323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FF171-CE64-4DF1-892C-CCDDEFB5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575" y="5364677"/>
            <a:ext cx="1200242" cy="324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A9DA3-C682-44D9-B5F8-9E0AB1B45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9" y="5924497"/>
            <a:ext cx="1695635" cy="32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691F9-8833-4F84-ABD4-7CA4011B7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416" y="5942253"/>
            <a:ext cx="1866159" cy="3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BDA7-0EB0-4D11-990F-7CC8200C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CNOT 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5EE66-CDF3-427D-82F5-BA4F5ACA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7" y="1845734"/>
            <a:ext cx="6029233" cy="4076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D4311-560F-4ECC-9049-E51ADC26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90" y="3086100"/>
            <a:ext cx="22574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125D-D2D1-4694-8BD6-D23A6F97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Toffoli gate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C7531-135C-45C3-8547-055B80434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1244"/>
            <a:ext cx="4353433" cy="4421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FF9E6F-42A0-4D28-A2D1-12F1D00F1F4E}"/>
              </a:ext>
            </a:extLst>
          </p:cNvPr>
          <p:cNvSpPr txBox="1"/>
          <p:nvPr/>
        </p:nvSpPr>
        <p:spPr>
          <a:xfrm>
            <a:off x="611230" y="2050742"/>
            <a:ext cx="38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build from 5 single/two qubit gates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CB451-1D7D-4336-BE9B-545B11A8ADDB}"/>
              </a:ext>
            </a:extLst>
          </p:cNvPr>
          <p:cNvSpPr txBox="1"/>
          <p:nvPr/>
        </p:nvSpPr>
        <p:spPr>
          <a:xfrm>
            <a:off x="611230" y="2733455"/>
            <a:ext cx="3691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using triplets of blockaded atoms:</a:t>
            </a:r>
          </a:p>
          <a:p>
            <a:endParaRPr lang="en-US" dirty="0"/>
          </a:p>
          <a:p>
            <a:r>
              <a:rPr lang="en-US" dirty="0"/>
              <a:t>Numerically find global pulse shape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A7A75-5E0B-471F-BA15-B4F095D45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72" y="3656786"/>
            <a:ext cx="3545748" cy="2672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0470B-960F-47F6-B3EB-73557651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30" y="6425787"/>
            <a:ext cx="2238375" cy="390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75A8B1-2995-44B4-90C7-738527436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870" y="6425787"/>
            <a:ext cx="22002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FDC7-44E8-4D06-81FE-A27259CD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CB78-5303-4E7B-B02B-9192CCF0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Realized Rydberg-mediated entanglement of hyperfine qubits</a:t>
            </a:r>
          </a:p>
          <a:p>
            <a:endParaRPr lang="en-US" dirty="0"/>
          </a:p>
          <a:p>
            <a:r>
              <a:rPr lang="en-US" dirty="0"/>
              <a:t>New CZ gate protocol requiring only global Rydberg coupling, thus insensitive to crosstalk</a:t>
            </a:r>
          </a:p>
          <a:p>
            <a:endParaRPr lang="en-US" dirty="0"/>
          </a:p>
          <a:p>
            <a:r>
              <a:rPr lang="en-US" dirty="0"/>
              <a:t>Competitive fidelity of CZ gate </a:t>
            </a:r>
          </a:p>
          <a:p>
            <a:r>
              <a:rPr lang="en-US" dirty="0"/>
              <a:t>(99.5% for superconducting qubits, 97.5% for ions)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3FF004-8485-4FF5-B293-2116DA7F9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35807"/>
              </p:ext>
            </p:extLst>
          </p:nvPr>
        </p:nvGraphicFramePr>
        <p:xfrm>
          <a:off x="0" y="5977467"/>
          <a:ext cx="7543800" cy="365760"/>
        </p:xfrm>
        <a:graphic>
          <a:graphicData uri="http://schemas.openxmlformats.org/drawingml/2006/table">
            <a:tbl>
              <a:tblPr/>
              <a:tblGrid>
                <a:gridCol w="7543800">
                  <a:extLst>
                    <a:ext uri="{9D8B030D-6E8A-4147-A177-3AD203B41FA5}">
                      <a16:colId xmlns:a16="http://schemas.microsoft.com/office/drawing/2014/main" val="964332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u="none" strike="noStrike" dirty="0">
                          <a:effectLst/>
                        </a:rPr>
                        <a:t>arXiv:1903.08181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736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6486F71-4736-441E-99C7-ADC1B1C46DEF}"/>
              </a:ext>
            </a:extLst>
          </p:cNvPr>
          <p:cNvSpPr/>
          <p:nvPr/>
        </p:nvSpPr>
        <p:spPr>
          <a:xfrm>
            <a:off x="0" y="5684428"/>
            <a:ext cx="699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npj</a:t>
            </a:r>
            <a:r>
              <a:rPr lang="en-US" i="1" dirty="0"/>
              <a:t> Quantum Information volume </a:t>
            </a:r>
            <a:r>
              <a:rPr lang="en-US" b="1" dirty="0"/>
              <a:t>5</a:t>
            </a:r>
            <a:r>
              <a:rPr lang="en-US" dirty="0"/>
              <a:t>, Article number: 84 (2019)</a:t>
            </a:r>
          </a:p>
        </p:txBody>
      </p:sp>
    </p:spTree>
    <p:extLst>
      <p:ext uri="{BB962C8B-B14F-4D97-AF65-F5344CB8AC3E}">
        <p14:creationId xmlns:p14="http://schemas.microsoft.com/office/powerpoint/2010/main" val="347847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30DA-E125-419B-B99A-91502BFD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AB7E9-BDFE-402A-916F-C031FA1F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Contiguous array: </a:t>
            </a:r>
          </a:p>
          <a:p>
            <a:r>
              <a:rPr lang="en-US" dirty="0"/>
              <a:t>Use local addressing beams to shift Rydberg resonance</a:t>
            </a:r>
          </a:p>
          <a:p>
            <a:endParaRPr lang="en-US" dirty="0"/>
          </a:p>
          <a:p>
            <a:r>
              <a:rPr lang="en-US" dirty="0"/>
              <a:t>Nondestructive state readout: </a:t>
            </a:r>
          </a:p>
          <a:p>
            <a:r>
              <a:rPr lang="en-US" dirty="0"/>
              <a:t>Stern-Gerlach </a:t>
            </a:r>
          </a:p>
          <a:p>
            <a:r>
              <a:rPr lang="en-US" dirty="0"/>
              <a:t>State dependent fluorescence</a:t>
            </a:r>
          </a:p>
        </p:txBody>
      </p:sp>
    </p:spTree>
    <p:extLst>
      <p:ext uri="{BB962C8B-B14F-4D97-AF65-F5344CB8AC3E}">
        <p14:creationId xmlns:p14="http://schemas.microsoft.com/office/powerpoint/2010/main" val="21463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3C01-0D26-4AAB-A93B-412AB945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Atom </a:t>
            </a:r>
            <a:br>
              <a:rPr lang="en-US" dirty="0"/>
            </a:br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A725-AB25-44FA-8252-B604EF4E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Qubits: Atom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1D, 2D, 3D…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Computational basis: hyper-fine spin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Excellent coherence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qubit gate: Microwave/ Raman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Entanglement: Rydberg blockade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9C771-540E-4503-BC3B-69973169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66" y="2710913"/>
            <a:ext cx="6986775" cy="147698"/>
          </a:xfrm>
          <a:prstGeom prst="rect">
            <a:avLst/>
          </a:prstGeom>
        </p:spPr>
      </p:pic>
      <p:pic>
        <p:nvPicPr>
          <p:cNvPr id="1026" name="Picture 2" descr="Image result for rydberg blockade">
            <a:extLst>
              <a:ext uri="{FF2B5EF4-FFF2-40B4-BE49-F238E27FC236}">
                <a16:creationId xmlns:a16="http://schemas.microsoft.com/office/drawing/2014/main" id="{C3E4E703-2869-49D5-B709-37F74443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51462"/>
          <a:stretch/>
        </p:blipFill>
        <p:spPr bwMode="auto">
          <a:xfrm>
            <a:off x="6081204" y="3414527"/>
            <a:ext cx="2805343" cy="29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0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3B43-84FC-4B6E-8AB5-D1A5184E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069AF-66AD-44C5-AA9B-A52940E64370}"/>
              </a:ext>
            </a:extLst>
          </p:cNvPr>
          <p:cNvGrpSpPr/>
          <p:nvPr/>
        </p:nvGrpSpPr>
        <p:grpSpPr>
          <a:xfrm>
            <a:off x="146852" y="2137753"/>
            <a:ext cx="5867400" cy="1756156"/>
            <a:chOff x="111341" y="2667449"/>
            <a:chExt cx="5867400" cy="17561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E31349-4AA3-48D7-AB0B-4084C8D51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41" y="2994855"/>
              <a:ext cx="5867400" cy="1428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9E6EA9-DC17-4D83-BE03-269EAD7A06AF}"/>
                </a:ext>
              </a:extLst>
            </p:cNvPr>
            <p:cNvSpPr txBox="1"/>
            <p:nvPr/>
          </p:nvSpPr>
          <p:spPr>
            <a:xfrm>
              <a:off x="674703" y="2667449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420 nm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09F16E-CD21-41B3-BB5A-B61060507E02}"/>
              </a:ext>
            </a:extLst>
          </p:cNvPr>
          <p:cNvSpPr txBox="1"/>
          <p:nvPr/>
        </p:nvSpPr>
        <p:spPr>
          <a:xfrm>
            <a:off x="6303291" y="2782669"/>
            <a:ext cx="231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coupling beams</a:t>
            </a:r>
            <a:br>
              <a:rPr lang="en-US" dirty="0"/>
            </a:br>
            <a:r>
              <a:rPr lang="en-US" dirty="0"/>
              <a:t>with local </a:t>
            </a:r>
            <a:r>
              <a:rPr lang="en-US" dirty="0" err="1"/>
              <a:t>detunings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FDB26-4EE6-4996-AB9D-F559E56A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7" y="3893909"/>
            <a:ext cx="1857375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140C9-0ABD-48CE-BBAB-FBAEB6B38339}"/>
              </a:ext>
            </a:extLst>
          </p:cNvPr>
          <p:cNvSpPr txBox="1"/>
          <p:nvPr/>
        </p:nvSpPr>
        <p:spPr>
          <a:xfrm>
            <a:off x="1313894" y="260698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87</a:t>
            </a:r>
            <a:r>
              <a:rPr lang="en-US" dirty="0"/>
              <a:t>Rb</a:t>
            </a:r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C469F-A32D-46B6-AE51-75731D9B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400" y="5699464"/>
            <a:ext cx="2315486" cy="338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FB4EF-F76B-4C37-9835-063BF81C3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156" y="5064992"/>
            <a:ext cx="2220093" cy="3382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3EA20-32E4-45D2-9BBD-DADB3B85F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907" y="3980353"/>
            <a:ext cx="2220093" cy="30436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0DBA47-783A-41F8-9B96-E80AB7528951}"/>
              </a:ext>
            </a:extLst>
          </p:cNvPr>
          <p:cNvCxnSpPr/>
          <p:nvPr/>
        </p:nvCxnSpPr>
        <p:spPr>
          <a:xfrm>
            <a:off x="4412202" y="2465159"/>
            <a:ext cx="51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8855C7-3CD7-40B8-85AC-F4BC3D3EB35B}"/>
              </a:ext>
            </a:extLst>
          </p:cNvPr>
          <p:cNvSpPr txBox="1"/>
          <p:nvPr/>
        </p:nvSpPr>
        <p:spPr>
          <a:xfrm>
            <a:off x="4986412" y="228690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8.5G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4F181-2D23-4DB1-B3D3-EA05E1E115C4}"/>
              </a:ext>
            </a:extLst>
          </p:cNvPr>
          <p:cNvSpPr txBox="1"/>
          <p:nvPr/>
        </p:nvSpPr>
        <p:spPr>
          <a:xfrm>
            <a:off x="4003829" y="4490190"/>
            <a:ext cx="497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 ≈ 2π × 3.5 </a:t>
            </a:r>
            <a:r>
              <a:rPr lang="en-US" dirty="0" err="1"/>
              <a:t>MHz.</a:t>
            </a:r>
            <a:r>
              <a:rPr lang="en-US" dirty="0"/>
              <a:t> 420nm &amp; 1013nm, through 6P</a:t>
            </a:r>
            <a:r>
              <a:rPr lang="en-US" baseline="-25000" dirty="0"/>
              <a:t>3/2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107E6F-21A1-4111-929A-FC5E547C8D14}"/>
              </a:ext>
            </a:extLst>
          </p:cNvPr>
          <p:cNvSpPr/>
          <p:nvPr/>
        </p:nvSpPr>
        <p:spPr>
          <a:xfrm>
            <a:off x="5095783" y="5335718"/>
            <a:ext cx="30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31F20"/>
                </a:solidFill>
                <a:latin typeface="AdvTTd877c31c+03"/>
              </a:rPr>
              <a:t>Ω</a:t>
            </a:r>
            <a:r>
              <a:rPr lang="el-GR" sz="800" dirty="0">
                <a:solidFill>
                  <a:srgbClr val="231F20"/>
                </a:solidFill>
                <a:latin typeface="AdvTTbdb21c9e"/>
              </a:rPr>
              <a:t>01 </a:t>
            </a:r>
            <a:r>
              <a:rPr lang="el-GR" dirty="0">
                <a:solidFill>
                  <a:srgbClr val="231F20"/>
                </a:solidFill>
                <a:latin typeface="AdvTTd877c31c+22"/>
              </a:rPr>
              <a:t>≈ </a:t>
            </a:r>
            <a:r>
              <a:rPr lang="el-GR" dirty="0">
                <a:solidFill>
                  <a:srgbClr val="231F20"/>
                </a:solidFill>
                <a:latin typeface="AdvTTbdb21c9e"/>
              </a:rPr>
              <a:t>2</a:t>
            </a:r>
            <a:r>
              <a:rPr lang="el-GR" dirty="0">
                <a:solidFill>
                  <a:srgbClr val="231F20"/>
                </a:solidFill>
                <a:latin typeface="AdvOTdd3b7348.I+03"/>
              </a:rPr>
              <a:t>π </a:t>
            </a:r>
            <a:r>
              <a:rPr lang="el-GR" dirty="0">
                <a:solidFill>
                  <a:srgbClr val="231F20"/>
                </a:solidFill>
                <a:latin typeface="AdvOT483a8203"/>
              </a:rPr>
              <a:t>× </a:t>
            </a:r>
            <a:r>
              <a:rPr lang="el-GR" dirty="0">
                <a:solidFill>
                  <a:srgbClr val="231F20"/>
                </a:solidFill>
                <a:latin typeface="AdvTTbdb21c9e"/>
              </a:rPr>
              <a:t>250 </a:t>
            </a:r>
            <a:r>
              <a:rPr lang="en-US" dirty="0">
                <a:solidFill>
                  <a:srgbClr val="231F20"/>
                </a:solidFill>
                <a:latin typeface="AdvOT483a8203"/>
              </a:rPr>
              <a:t>kHz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9BA0A-6A31-4003-B291-8ECFE32B1DBD}"/>
              </a:ext>
            </a:extLst>
          </p:cNvPr>
          <p:cNvSpPr txBox="1"/>
          <p:nvPr/>
        </p:nvSpPr>
        <p:spPr>
          <a:xfrm>
            <a:off x="5095783" y="3947341"/>
            <a:ext cx="22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Blockade </a:t>
            </a:r>
            <a:r>
              <a:rPr lang="el-GR" dirty="0"/>
              <a:t>2π × 24 </a:t>
            </a:r>
            <a:r>
              <a:rPr lang="en-US" dirty="0"/>
              <a:t>MHz</a:t>
            </a:r>
          </a:p>
        </p:txBody>
      </p:sp>
    </p:spTree>
    <p:extLst>
      <p:ext uri="{BB962C8B-B14F-4D97-AF65-F5344CB8AC3E}">
        <p14:creationId xmlns:p14="http://schemas.microsoft.com/office/powerpoint/2010/main" val="320482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549F-8B90-4CB3-B5FA-200582A0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Qubit Manipulation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73FF1-F67D-494D-B484-6D4379E40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47"/>
          <a:stretch/>
        </p:blipFill>
        <p:spPr>
          <a:xfrm>
            <a:off x="0" y="2056319"/>
            <a:ext cx="4155320" cy="3953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BFA32-0BED-4CC3-B2F7-A2FFACA231E9}"/>
              </a:ext>
            </a:extLst>
          </p:cNvPr>
          <p:cNvSpPr txBox="1"/>
          <p:nvPr/>
        </p:nvSpPr>
        <p:spPr>
          <a:xfrm>
            <a:off x="4572000" y="2388093"/>
            <a:ext cx="4174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Raman laser:</a:t>
            </a:r>
          </a:p>
          <a:p>
            <a:r>
              <a:rPr lang="en-US" dirty="0"/>
              <a:t>Sidebands of laser under DSBSC amplitude</a:t>
            </a:r>
            <a:br>
              <a:rPr lang="en-US" dirty="0"/>
            </a:br>
            <a:r>
              <a:rPr lang="en-US" dirty="0"/>
              <a:t>modulation with EOM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Carrier detuned by 100 GHz</a:t>
            </a:r>
          </a:p>
          <a:p>
            <a:endParaRPr lang="en-US" dirty="0"/>
          </a:p>
          <a:p>
            <a:r>
              <a:rPr lang="en-US" dirty="0"/>
              <a:t>Account for induced </a:t>
            </a:r>
            <a:r>
              <a:rPr lang="en-US" dirty="0" err="1"/>
              <a:t>lightshift</a:t>
            </a:r>
            <a:endParaRPr lang="en-US" dirty="0"/>
          </a:p>
          <a:p>
            <a:r>
              <a:rPr lang="en-US" dirty="0"/>
              <a:t>(~20 kHz)</a:t>
            </a:r>
          </a:p>
        </p:txBody>
      </p:sp>
    </p:spTree>
    <p:extLst>
      <p:ext uri="{BB962C8B-B14F-4D97-AF65-F5344CB8AC3E}">
        <p14:creationId xmlns:p14="http://schemas.microsoft.com/office/powerpoint/2010/main" val="231724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51CA-4361-40B3-A78F-1236DBE7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31BA1-E75E-465B-A495-0E74F6A6E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3"/>
          <a:stretch/>
        </p:blipFill>
        <p:spPr>
          <a:xfrm>
            <a:off x="822960" y="1887642"/>
            <a:ext cx="7545442" cy="337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0FF46-53C3-4BFF-92D0-D28FF3D5BFA5}"/>
              </a:ext>
            </a:extLst>
          </p:cNvPr>
          <p:cNvSpPr txBox="1"/>
          <p:nvPr/>
        </p:nvSpPr>
        <p:spPr>
          <a:xfrm>
            <a:off x="2319396" y="5091572"/>
            <a:ext cx="4505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Interlacing Raman pulses and optical pumping</a:t>
            </a:r>
          </a:p>
          <a:p>
            <a:r>
              <a:rPr lang="en-US" dirty="0"/>
              <a:t>Repeat 70 times in 300 us, fidelity 99.3(1)%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BFB1E-92F8-42C6-8F7D-89FAA173B13C}"/>
              </a:ext>
            </a:extLst>
          </p:cNvPr>
          <p:cNvSpPr txBox="1"/>
          <p:nvPr/>
        </p:nvSpPr>
        <p:spPr>
          <a:xfrm>
            <a:off x="737424" y="380852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B1E15-9330-46A2-8198-F582FDA49D31}"/>
              </a:ext>
            </a:extLst>
          </p:cNvPr>
          <p:cNvSpPr txBox="1"/>
          <p:nvPr/>
        </p:nvSpPr>
        <p:spPr>
          <a:xfrm>
            <a:off x="737424" y="286481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F=2</a:t>
            </a:r>
          </a:p>
        </p:txBody>
      </p:sp>
    </p:spTree>
    <p:extLst>
      <p:ext uri="{BB962C8B-B14F-4D97-AF65-F5344CB8AC3E}">
        <p14:creationId xmlns:p14="http://schemas.microsoft.com/office/powerpoint/2010/main" val="408836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EB30-CA0D-4806-A3DE-20356E0C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CZ gate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C141-0FD1-4B01-8C43-30F72F19ECA5}"/>
              </a:ext>
            </a:extLst>
          </p:cNvPr>
          <p:cNvSpPr txBox="1"/>
          <p:nvPr/>
        </p:nvSpPr>
        <p:spPr>
          <a:xfrm>
            <a:off x="2367676" y="2379215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8E2EA-7394-44FC-B1A5-C706C51CD26E}"/>
              </a:ext>
            </a:extLst>
          </p:cNvPr>
          <p:cNvSpPr txBox="1"/>
          <p:nvPr/>
        </p:nvSpPr>
        <p:spPr>
          <a:xfrm>
            <a:off x="2367676" y="2894120"/>
            <a:ext cx="121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EC6174-D21C-4A83-92B7-47EE4984B7F6}"/>
              </a:ext>
            </a:extLst>
          </p:cNvPr>
          <p:cNvSpPr txBox="1"/>
          <p:nvPr/>
        </p:nvSpPr>
        <p:spPr>
          <a:xfrm>
            <a:off x="2367676" y="1882934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Rydberg pulse: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DE2079-843A-4B39-AA00-74CA3FC6A392}"/>
              </a:ext>
            </a:extLst>
          </p:cNvPr>
          <p:cNvGrpSpPr/>
          <p:nvPr/>
        </p:nvGrpSpPr>
        <p:grpSpPr>
          <a:xfrm>
            <a:off x="4018923" y="2388093"/>
            <a:ext cx="2408511" cy="754602"/>
            <a:chOff x="2474207" y="2388093"/>
            <a:chExt cx="2408511" cy="754602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8B61DFEF-A6DC-46B8-9BEB-5EFDD8DA3733}"/>
                </a:ext>
              </a:extLst>
            </p:cNvPr>
            <p:cNvCxnSpPr/>
            <p:nvPr/>
          </p:nvCxnSpPr>
          <p:spPr>
            <a:xfrm flipV="1">
              <a:off x="2474207" y="2388093"/>
              <a:ext cx="455423" cy="24857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06927B55-357D-4CFF-AE7D-65BA59FB9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29630" y="2388093"/>
              <a:ext cx="435006" cy="24857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ED0A0E6E-334A-40A4-A2D5-EE233FCAFE2B}"/>
                </a:ext>
              </a:extLst>
            </p:cNvPr>
            <p:cNvCxnSpPr/>
            <p:nvPr/>
          </p:nvCxnSpPr>
          <p:spPr>
            <a:xfrm flipV="1">
              <a:off x="3992289" y="2388093"/>
              <a:ext cx="455423" cy="24857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78AA9A72-5224-4708-8C71-5F6893969CA1}"/>
                </a:ext>
              </a:extLst>
            </p:cNvPr>
            <p:cNvCxnSpPr>
              <a:cxnSpLocks/>
            </p:cNvCxnSpPr>
            <p:nvPr/>
          </p:nvCxnSpPr>
          <p:spPr>
            <a:xfrm>
              <a:off x="4447712" y="2388093"/>
              <a:ext cx="435006" cy="24857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87BAAE08-7617-4E19-AD65-14EB7BC837D7}"/>
                </a:ext>
              </a:extLst>
            </p:cNvPr>
            <p:cNvCxnSpPr/>
            <p:nvPr/>
          </p:nvCxnSpPr>
          <p:spPr>
            <a:xfrm flipV="1">
              <a:off x="2997988" y="2894120"/>
              <a:ext cx="455423" cy="24857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CCDA9A99-6BAC-44A7-B318-14ADDEDCF6E6}"/>
                </a:ext>
              </a:extLst>
            </p:cNvPr>
            <p:cNvCxnSpPr>
              <a:cxnSpLocks/>
            </p:cNvCxnSpPr>
            <p:nvPr/>
          </p:nvCxnSpPr>
          <p:spPr>
            <a:xfrm>
              <a:off x="3453411" y="2894120"/>
              <a:ext cx="870012" cy="248575"/>
            </a:xfrm>
            <a:prstGeom prst="bentConnector3">
              <a:avLst>
                <a:gd name="adj1" fmla="val 7755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62DFBDC-4420-48D8-A34B-9A2990B59F20}"/>
                </a:ext>
              </a:extLst>
            </p:cNvPr>
            <p:cNvCxnSpPr>
              <a:cxnSpLocks/>
            </p:cNvCxnSpPr>
            <p:nvPr/>
          </p:nvCxnSpPr>
          <p:spPr>
            <a:xfrm>
              <a:off x="3364636" y="2636668"/>
              <a:ext cx="8553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BB615-C4B1-48FA-A1AD-963E1E849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4625" y="3142695"/>
              <a:ext cx="5033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BBFA6AF-299E-409F-A7F1-42B2777F8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0319" y="3142695"/>
              <a:ext cx="5623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3066A89-556E-4AA8-8A45-A75024E632E9}"/>
              </a:ext>
            </a:extLst>
          </p:cNvPr>
          <p:cNvSpPr txBox="1"/>
          <p:nvPr/>
        </p:nvSpPr>
        <p:spPr>
          <a:xfrm>
            <a:off x="4317893" y="23587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1797FD-78A2-4567-98DC-FA06519A4A6E}"/>
              </a:ext>
            </a:extLst>
          </p:cNvPr>
          <p:cNvSpPr txBox="1"/>
          <p:nvPr/>
        </p:nvSpPr>
        <p:spPr>
          <a:xfrm>
            <a:off x="5848658" y="2369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518136-F5CA-40AE-A23F-EFE7A24F2DB6}"/>
              </a:ext>
            </a:extLst>
          </p:cNvPr>
          <p:cNvSpPr txBox="1"/>
          <p:nvPr/>
        </p:nvSpPr>
        <p:spPr>
          <a:xfrm>
            <a:off x="4998127" y="283374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4CDA4E-C2F1-4984-92F4-1FAF34F90160}"/>
              </a:ext>
            </a:extLst>
          </p:cNvPr>
          <p:cNvSpPr txBox="1"/>
          <p:nvPr/>
        </p:nvSpPr>
        <p:spPr>
          <a:xfrm>
            <a:off x="612559" y="3701988"/>
            <a:ext cx="18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17172B26-0079-4396-9834-DD939044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4655"/>
              </p:ext>
            </p:extLst>
          </p:nvPr>
        </p:nvGraphicFramePr>
        <p:xfrm>
          <a:off x="744317" y="3804081"/>
          <a:ext cx="72988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9770">
                  <a:extLst>
                    <a:ext uri="{9D8B030D-6E8A-4147-A177-3AD203B41FA5}">
                      <a16:colId xmlns:a16="http://schemas.microsoft.com/office/drawing/2014/main" val="3809901262"/>
                    </a:ext>
                  </a:extLst>
                </a:gridCol>
                <a:gridCol w="1459770">
                  <a:extLst>
                    <a:ext uri="{9D8B030D-6E8A-4147-A177-3AD203B41FA5}">
                      <a16:colId xmlns:a16="http://schemas.microsoft.com/office/drawing/2014/main" val="2947488212"/>
                    </a:ext>
                  </a:extLst>
                </a:gridCol>
                <a:gridCol w="1459770">
                  <a:extLst>
                    <a:ext uri="{9D8B030D-6E8A-4147-A177-3AD203B41FA5}">
                      <a16:colId xmlns:a16="http://schemas.microsoft.com/office/drawing/2014/main" val="4288032913"/>
                    </a:ext>
                  </a:extLst>
                </a:gridCol>
                <a:gridCol w="1459770">
                  <a:extLst>
                    <a:ext uri="{9D8B030D-6E8A-4147-A177-3AD203B41FA5}">
                      <a16:colId xmlns:a16="http://schemas.microsoft.com/office/drawing/2014/main" val="3212623420"/>
                    </a:ext>
                  </a:extLst>
                </a:gridCol>
                <a:gridCol w="1459770">
                  <a:extLst>
                    <a:ext uri="{9D8B030D-6E8A-4147-A177-3AD203B41FA5}">
                      <a16:colId xmlns:a16="http://schemas.microsoft.com/office/drawing/2014/main" val="2580860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2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76024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196D36-4672-42C0-8B4D-3E396C9E0938}"/>
              </a:ext>
            </a:extLst>
          </p:cNvPr>
          <p:cNvCxnSpPr/>
          <p:nvPr/>
        </p:nvCxnSpPr>
        <p:spPr>
          <a:xfrm>
            <a:off x="2436794" y="5052874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F503788-F3EF-4520-BC27-B4CB21B1042B}"/>
              </a:ext>
            </a:extLst>
          </p:cNvPr>
          <p:cNvCxnSpPr/>
          <p:nvPr/>
        </p:nvCxnSpPr>
        <p:spPr>
          <a:xfrm>
            <a:off x="2436794" y="5409459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AAAF19-748A-4645-B037-17207A793167}"/>
              </a:ext>
            </a:extLst>
          </p:cNvPr>
          <p:cNvCxnSpPr/>
          <p:nvPr/>
        </p:nvCxnSpPr>
        <p:spPr>
          <a:xfrm>
            <a:off x="2439928" y="5588494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FD20815-B42F-47AA-A9CD-392F6E985952}"/>
              </a:ext>
            </a:extLst>
          </p:cNvPr>
          <p:cNvCxnSpPr/>
          <p:nvPr/>
        </p:nvCxnSpPr>
        <p:spPr>
          <a:xfrm>
            <a:off x="3005724" y="5052874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0E11B43-BCF6-47B2-8665-91C06310C49D}"/>
              </a:ext>
            </a:extLst>
          </p:cNvPr>
          <p:cNvCxnSpPr/>
          <p:nvPr/>
        </p:nvCxnSpPr>
        <p:spPr>
          <a:xfrm>
            <a:off x="3005724" y="5409459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87084C3-434E-459D-A9A6-F00D3E8A817B}"/>
              </a:ext>
            </a:extLst>
          </p:cNvPr>
          <p:cNvCxnSpPr/>
          <p:nvPr/>
        </p:nvCxnSpPr>
        <p:spPr>
          <a:xfrm>
            <a:off x="3008858" y="5588494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58F553C-2F00-4493-97C4-DEEBB69100DF}"/>
              </a:ext>
            </a:extLst>
          </p:cNvPr>
          <p:cNvCxnSpPr/>
          <p:nvPr/>
        </p:nvCxnSpPr>
        <p:spPr>
          <a:xfrm>
            <a:off x="3930182" y="5055833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13ECEE-2867-4AC5-B003-F79144A3A37A}"/>
              </a:ext>
            </a:extLst>
          </p:cNvPr>
          <p:cNvCxnSpPr/>
          <p:nvPr/>
        </p:nvCxnSpPr>
        <p:spPr>
          <a:xfrm>
            <a:off x="3930182" y="5412418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0FEF60-B913-4F75-B9EE-81D2FDC84647}"/>
              </a:ext>
            </a:extLst>
          </p:cNvPr>
          <p:cNvCxnSpPr/>
          <p:nvPr/>
        </p:nvCxnSpPr>
        <p:spPr>
          <a:xfrm>
            <a:off x="3933316" y="5591453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AD96EA-9491-4EAB-A75B-BFED631C7A44}"/>
              </a:ext>
            </a:extLst>
          </p:cNvPr>
          <p:cNvCxnSpPr/>
          <p:nvPr/>
        </p:nvCxnSpPr>
        <p:spPr>
          <a:xfrm>
            <a:off x="4499112" y="5055833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3331687-7C7B-4D51-8A33-153314D7CFA9}"/>
              </a:ext>
            </a:extLst>
          </p:cNvPr>
          <p:cNvCxnSpPr/>
          <p:nvPr/>
        </p:nvCxnSpPr>
        <p:spPr>
          <a:xfrm>
            <a:off x="4499112" y="5412418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D80ECF-DA0D-4207-921C-9F18A7ED7FBA}"/>
              </a:ext>
            </a:extLst>
          </p:cNvPr>
          <p:cNvCxnSpPr/>
          <p:nvPr/>
        </p:nvCxnSpPr>
        <p:spPr>
          <a:xfrm>
            <a:off x="4502246" y="5591453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2ACFD00-0FD3-4207-85A7-04C2978038AD}"/>
              </a:ext>
            </a:extLst>
          </p:cNvPr>
          <p:cNvCxnSpPr/>
          <p:nvPr/>
        </p:nvCxnSpPr>
        <p:spPr>
          <a:xfrm>
            <a:off x="5367905" y="5052874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EE92D13-B022-4485-A4AA-4849DDEE4B18}"/>
              </a:ext>
            </a:extLst>
          </p:cNvPr>
          <p:cNvCxnSpPr/>
          <p:nvPr/>
        </p:nvCxnSpPr>
        <p:spPr>
          <a:xfrm>
            <a:off x="5367905" y="5409459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C698E3-D518-4BF6-96D3-A2E5AB4C485D}"/>
              </a:ext>
            </a:extLst>
          </p:cNvPr>
          <p:cNvCxnSpPr/>
          <p:nvPr/>
        </p:nvCxnSpPr>
        <p:spPr>
          <a:xfrm>
            <a:off x="5371039" y="5588494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780A66-2EB4-456C-B18E-6FF85859D968}"/>
              </a:ext>
            </a:extLst>
          </p:cNvPr>
          <p:cNvCxnSpPr/>
          <p:nvPr/>
        </p:nvCxnSpPr>
        <p:spPr>
          <a:xfrm>
            <a:off x="5936835" y="5052874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7219AC-920C-4EAD-BD19-918D2529B86A}"/>
              </a:ext>
            </a:extLst>
          </p:cNvPr>
          <p:cNvCxnSpPr/>
          <p:nvPr/>
        </p:nvCxnSpPr>
        <p:spPr>
          <a:xfrm>
            <a:off x="5936835" y="5409459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F75C7D-EC67-490E-BEBF-8F9FB306D9FA}"/>
              </a:ext>
            </a:extLst>
          </p:cNvPr>
          <p:cNvCxnSpPr/>
          <p:nvPr/>
        </p:nvCxnSpPr>
        <p:spPr>
          <a:xfrm>
            <a:off x="5939969" y="5588494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905CD4A-0EE0-48CF-A3C8-2F1C595A376B}"/>
              </a:ext>
            </a:extLst>
          </p:cNvPr>
          <p:cNvCxnSpPr/>
          <p:nvPr/>
        </p:nvCxnSpPr>
        <p:spPr>
          <a:xfrm>
            <a:off x="6850475" y="5046956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1961576-A99C-49FB-A16E-86320D82F632}"/>
              </a:ext>
            </a:extLst>
          </p:cNvPr>
          <p:cNvCxnSpPr/>
          <p:nvPr/>
        </p:nvCxnSpPr>
        <p:spPr>
          <a:xfrm>
            <a:off x="6850475" y="5403541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CBC60A-433D-4C3F-9CAE-B71E64CDD682}"/>
              </a:ext>
            </a:extLst>
          </p:cNvPr>
          <p:cNvCxnSpPr/>
          <p:nvPr/>
        </p:nvCxnSpPr>
        <p:spPr>
          <a:xfrm>
            <a:off x="6853609" y="5582576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CC02590-1CFD-41F4-91ED-B9FF6DF731EE}"/>
              </a:ext>
            </a:extLst>
          </p:cNvPr>
          <p:cNvCxnSpPr/>
          <p:nvPr/>
        </p:nvCxnSpPr>
        <p:spPr>
          <a:xfrm>
            <a:off x="7419405" y="5403541"/>
            <a:ext cx="35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C5741B-32EB-41B6-B588-BF64B7D295F1}"/>
              </a:ext>
            </a:extLst>
          </p:cNvPr>
          <p:cNvCxnSpPr/>
          <p:nvPr/>
        </p:nvCxnSpPr>
        <p:spPr>
          <a:xfrm>
            <a:off x="7422539" y="5582576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D8A410-8BBF-4629-8611-E9B8721C20AD}"/>
              </a:ext>
            </a:extLst>
          </p:cNvPr>
          <p:cNvCxnSpPr/>
          <p:nvPr/>
        </p:nvCxnSpPr>
        <p:spPr>
          <a:xfrm flipV="1">
            <a:off x="2494625" y="5055833"/>
            <a:ext cx="0" cy="3477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D413DB4-BF99-4D52-94F0-FA6815E6B710}"/>
              </a:ext>
            </a:extLst>
          </p:cNvPr>
          <p:cNvCxnSpPr/>
          <p:nvPr/>
        </p:nvCxnSpPr>
        <p:spPr>
          <a:xfrm>
            <a:off x="2707689" y="5055833"/>
            <a:ext cx="0" cy="3565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137EC8A-349E-46F0-AEB9-B1AF2B9AC822}"/>
              </a:ext>
            </a:extLst>
          </p:cNvPr>
          <p:cNvCxnSpPr/>
          <p:nvPr/>
        </p:nvCxnSpPr>
        <p:spPr>
          <a:xfrm flipV="1">
            <a:off x="3187083" y="5046956"/>
            <a:ext cx="0" cy="35658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E51235A-D427-4563-A3E2-1554B9ABA2E5}"/>
              </a:ext>
            </a:extLst>
          </p:cNvPr>
          <p:cNvCxnSpPr/>
          <p:nvPr/>
        </p:nvCxnSpPr>
        <p:spPr>
          <a:xfrm flipV="1">
            <a:off x="3987553" y="5046956"/>
            <a:ext cx="0" cy="3477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A0ADD71-E8F1-4815-B1DB-68255653D5C3}"/>
              </a:ext>
            </a:extLst>
          </p:cNvPr>
          <p:cNvCxnSpPr/>
          <p:nvPr/>
        </p:nvCxnSpPr>
        <p:spPr>
          <a:xfrm>
            <a:off x="4200617" y="5046956"/>
            <a:ext cx="0" cy="3565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53BB5DE-E4C8-4E0C-B38C-D4B553782653}"/>
              </a:ext>
            </a:extLst>
          </p:cNvPr>
          <p:cNvCxnSpPr/>
          <p:nvPr/>
        </p:nvCxnSpPr>
        <p:spPr>
          <a:xfrm flipV="1">
            <a:off x="4697766" y="5055833"/>
            <a:ext cx="0" cy="35658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4E89BED-1880-4DA5-A346-95C740B436D4}"/>
              </a:ext>
            </a:extLst>
          </p:cNvPr>
          <p:cNvCxnSpPr/>
          <p:nvPr/>
        </p:nvCxnSpPr>
        <p:spPr>
          <a:xfrm flipV="1">
            <a:off x="5427215" y="5055833"/>
            <a:ext cx="0" cy="347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CA326E8-3681-4C3F-B687-A22CB9DC069C}"/>
              </a:ext>
            </a:extLst>
          </p:cNvPr>
          <p:cNvCxnSpPr/>
          <p:nvPr/>
        </p:nvCxnSpPr>
        <p:spPr>
          <a:xfrm>
            <a:off x="5640279" y="5055833"/>
            <a:ext cx="0" cy="356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820BBEE-ED5E-4F3B-A7D7-88F8D99AA51E}"/>
              </a:ext>
            </a:extLst>
          </p:cNvPr>
          <p:cNvCxnSpPr/>
          <p:nvPr/>
        </p:nvCxnSpPr>
        <p:spPr>
          <a:xfrm flipV="1">
            <a:off x="6161564" y="5055833"/>
            <a:ext cx="0" cy="35658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5AB2DF9-63A0-45E7-98F8-07D8A9E4587F}"/>
              </a:ext>
            </a:extLst>
          </p:cNvPr>
          <p:cNvCxnSpPr/>
          <p:nvPr/>
        </p:nvCxnSpPr>
        <p:spPr>
          <a:xfrm flipV="1">
            <a:off x="6902388" y="5055833"/>
            <a:ext cx="0" cy="347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F7602B9-4EC1-43E4-8BF1-12B5AE85D281}"/>
              </a:ext>
            </a:extLst>
          </p:cNvPr>
          <p:cNvCxnSpPr/>
          <p:nvPr/>
        </p:nvCxnSpPr>
        <p:spPr>
          <a:xfrm>
            <a:off x="7115452" y="5055833"/>
            <a:ext cx="0" cy="356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74CBE36-419B-4915-A1A1-E81F5AC3CC55}"/>
              </a:ext>
            </a:extLst>
          </p:cNvPr>
          <p:cNvCxnSpPr/>
          <p:nvPr/>
        </p:nvCxnSpPr>
        <p:spPr>
          <a:xfrm>
            <a:off x="7419405" y="4950781"/>
            <a:ext cx="35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1F519A2-635D-414F-9342-A4101774B4E5}"/>
              </a:ext>
            </a:extLst>
          </p:cNvPr>
          <p:cNvCxnSpPr/>
          <p:nvPr/>
        </p:nvCxnSpPr>
        <p:spPr>
          <a:xfrm flipV="1">
            <a:off x="7611122" y="5046956"/>
            <a:ext cx="0" cy="35658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C648EEB9-12D2-44C4-AF61-FA1C404C33B7}"/>
              </a:ext>
            </a:extLst>
          </p:cNvPr>
          <p:cNvSpPr txBox="1"/>
          <p:nvPr/>
        </p:nvSpPr>
        <p:spPr>
          <a:xfrm>
            <a:off x="1937983" y="543756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|0&gt;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40E86D-1BDD-4E24-ABE0-A845BAD8E414}"/>
              </a:ext>
            </a:extLst>
          </p:cNvPr>
          <p:cNvSpPr txBox="1"/>
          <p:nvPr/>
        </p:nvSpPr>
        <p:spPr>
          <a:xfrm>
            <a:off x="1940454" y="5240775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|1&gt;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24EDE14-70E8-4A41-B9EB-9AF69EF77426}"/>
              </a:ext>
            </a:extLst>
          </p:cNvPr>
          <p:cNvSpPr txBox="1"/>
          <p:nvPr/>
        </p:nvSpPr>
        <p:spPr>
          <a:xfrm>
            <a:off x="1938932" y="487751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|r&gt;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3ACBC1-C930-4F38-A598-07477E87337B}"/>
              </a:ext>
            </a:extLst>
          </p:cNvPr>
          <p:cNvSpPr txBox="1"/>
          <p:nvPr/>
        </p:nvSpPr>
        <p:spPr>
          <a:xfrm>
            <a:off x="545231" y="5872756"/>
            <a:ext cx="736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phase shift           0                           </a:t>
            </a:r>
            <a:r>
              <a:rPr lang="el-GR" dirty="0"/>
              <a:t>π</a:t>
            </a:r>
            <a:r>
              <a:rPr lang="en-US" dirty="0"/>
              <a:t>                         0                        &lt; </a:t>
            </a:r>
            <a:r>
              <a:rPr lang="el-GR" dirty="0"/>
              <a:t>π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624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983A-FDA7-4907-948C-24FB9649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CZ gate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1989B-5AE9-4ECD-994D-AAD9C5AE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756342"/>
            <a:ext cx="4379395" cy="4591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4B859-4E1C-4145-B7E2-E0F8963DB7D9}"/>
              </a:ext>
            </a:extLst>
          </p:cNvPr>
          <p:cNvSpPr txBox="1"/>
          <p:nvPr/>
        </p:nvSpPr>
        <p:spPr>
          <a:xfrm>
            <a:off x="5726097" y="1988598"/>
            <a:ext cx="2974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Stronger coupling to |r&gt;</a:t>
            </a:r>
            <a:br>
              <a:rPr lang="en-US" dirty="0"/>
            </a:br>
            <a:r>
              <a:rPr lang="en-US" dirty="0"/>
              <a:t>if both atoms are in |1&gt;</a:t>
            </a:r>
          </a:p>
          <a:p>
            <a:endParaRPr lang="en-US" dirty="0"/>
          </a:p>
          <a:p>
            <a:r>
              <a:rPr lang="en-US" dirty="0"/>
              <a:t>Two pulses with a phase shift</a:t>
            </a:r>
          </a:p>
          <a:p>
            <a:endParaRPr lang="en-US" dirty="0"/>
          </a:p>
          <a:p>
            <a:r>
              <a:rPr lang="en-US" dirty="0"/>
              <a:t>Experimentally tune </a:t>
            </a:r>
            <a:r>
              <a:rPr lang="el-GR" i="1" dirty="0"/>
              <a:t>τ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l-GR" i="1" dirty="0"/>
              <a:t>ξ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5FC17-5D9F-4F7C-8029-C0D90E23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97" y="3908652"/>
            <a:ext cx="2057400" cy="118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A84D6-060F-4B81-8A56-9328FECA70ED}"/>
              </a:ext>
            </a:extLst>
          </p:cNvPr>
          <p:cNvSpPr txBox="1"/>
          <p:nvPr/>
        </p:nvSpPr>
        <p:spPr>
          <a:xfrm>
            <a:off x="5749886" y="5255480"/>
            <a:ext cx="292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Faster (0.4 us)</a:t>
            </a:r>
          </a:p>
          <a:p>
            <a:r>
              <a:rPr lang="en-US" dirty="0">
                <a:solidFill>
                  <a:srgbClr val="FF0000"/>
                </a:solidFill>
              </a:rPr>
              <a:t>Require only global couplings</a:t>
            </a:r>
          </a:p>
        </p:txBody>
      </p:sp>
    </p:spTree>
    <p:extLst>
      <p:ext uri="{BB962C8B-B14F-4D97-AF65-F5344CB8AC3E}">
        <p14:creationId xmlns:p14="http://schemas.microsoft.com/office/powerpoint/2010/main" val="16898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634C-6677-4D72-B338-D817D6F7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41890-1C24-4774-AF72-E54E095C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58" y="2962308"/>
            <a:ext cx="8141684" cy="1982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D4ECB-88CF-4303-8F4F-94A412C131DB}"/>
              </a:ext>
            </a:extLst>
          </p:cNvPr>
          <p:cNvSpPr txBox="1"/>
          <p:nvPr/>
        </p:nvSpPr>
        <p:spPr>
          <a:xfrm>
            <a:off x="2707690" y="2690336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</a:t>
            </a:r>
            <a:r>
              <a:rPr lang="en-US" i="1" dirty="0"/>
              <a:t>Z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A0C58-253B-48E4-8A6F-19F263A1F87C}"/>
              </a:ext>
            </a:extLst>
          </p:cNvPr>
          <p:cNvSpPr txBox="1"/>
          <p:nvPr/>
        </p:nvSpPr>
        <p:spPr>
          <a:xfrm>
            <a:off x="640699" y="269033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</a:t>
            </a:r>
            <a:r>
              <a:rPr lang="en-US" i="1" dirty="0"/>
              <a:t>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C97F7-AFF6-44A1-99E6-7C8335D23A90}"/>
              </a:ext>
            </a:extLst>
          </p:cNvPr>
          <p:cNvSpPr txBox="1"/>
          <p:nvPr/>
        </p:nvSpPr>
        <p:spPr>
          <a:xfrm>
            <a:off x="7238868" y="2690336"/>
            <a:ext cx="14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qubit CZ</a:t>
            </a:r>
          </a:p>
        </p:txBody>
      </p:sp>
    </p:spTree>
    <p:extLst>
      <p:ext uri="{BB962C8B-B14F-4D97-AF65-F5344CB8AC3E}">
        <p14:creationId xmlns:p14="http://schemas.microsoft.com/office/powerpoint/2010/main" val="55633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1562-22C4-4C29-A769-361E78AB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Bell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0DA5-A3DA-4833-810E-9A201444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14" y="136519"/>
            <a:ext cx="2340977" cy="1113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6008A-5773-41D5-8D50-58A877EF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0" y="2796466"/>
            <a:ext cx="7563480" cy="1618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C9488-CDC6-4BA4-A2A1-FB7250C9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0" b="3116"/>
          <a:stretch/>
        </p:blipFill>
        <p:spPr>
          <a:xfrm>
            <a:off x="257451" y="4900713"/>
            <a:ext cx="3410280" cy="701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ED249-658E-40E4-B36E-473BD7562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912" y="4900713"/>
            <a:ext cx="2048658" cy="70109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9D4837-2CDE-4A48-8E49-F909296D077F}"/>
              </a:ext>
            </a:extLst>
          </p:cNvPr>
          <p:cNvCxnSpPr>
            <a:cxnSpLocks/>
          </p:cNvCxnSpPr>
          <p:nvPr/>
        </p:nvCxnSpPr>
        <p:spPr>
          <a:xfrm flipV="1">
            <a:off x="1216241" y="4216893"/>
            <a:ext cx="0" cy="52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AAE2DB-5D6F-4495-82D2-687944639DDC}"/>
              </a:ext>
            </a:extLst>
          </p:cNvPr>
          <p:cNvCxnSpPr>
            <a:cxnSpLocks/>
          </p:cNvCxnSpPr>
          <p:nvPr/>
        </p:nvCxnSpPr>
        <p:spPr>
          <a:xfrm flipH="1" flipV="1">
            <a:off x="3871912" y="4216893"/>
            <a:ext cx="806620" cy="62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663F2B-603F-431F-A22E-B46C76B33748}"/>
              </a:ext>
            </a:extLst>
          </p:cNvPr>
          <p:cNvCxnSpPr/>
          <p:nvPr/>
        </p:nvCxnSpPr>
        <p:spPr>
          <a:xfrm flipV="1">
            <a:off x="7918882" y="4216893"/>
            <a:ext cx="0" cy="52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E37BDD-7824-4C0F-AAD4-E952EAA0B116}"/>
              </a:ext>
            </a:extLst>
          </p:cNvPr>
          <p:cNvSpPr txBox="1"/>
          <p:nvPr/>
        </p:nvSpPr>
        <p:spPr>
          <a:xfrm>
            <a:off x="7131519" y="5104472"/>
            <a:ext cx="157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Blow away |1&gt;</a:t>
            </a:r>
          </a:p>
        </p:txBody>
      </p:sp>
    </p:spTree>
    <p:extLst>
      <p:ext uri="{BB962C8B-B14F-4D97-AF65-F5344CB8AC3E}">
        <p14:creationId xmlns:p14="http://schemas.microsoft.com/office/powerpoint/2010/main" val="5753344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</TotalTime>
  <Words>297</Words>
  <Application>Microsoft Office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AdvOT483a8203</vt:lpstr>
      <vt:lpstr>AdvOTdd3b7348.I+03</vt:lpstr>
      <vt:lpstr>AdvTTbdb21c9e</vt:lpstr>
      <vt:lpstr>AdvTTd877c31c+03</vt:lpstr>
      <vt:lpstr>AdvTTd877c31c+22</vt:lpstr>
      <vt:lpstr>Arial</vt:lpstr>
      <vt:lpstr>Calibri</vt:lpstr>
      <vt:lpstr>Calibri Light</vt:lpstr>
      <vt:lpstr>Times New Roman</vt:lpstr>
      <vt:lpstr>Retrospect</vt:lpstr>
      <vt:lpstr>PowerPoint Presentation</vt:lpstr>
      <vt:lpstr>Neutral Atom  Quantum Computing</vt:lpstr>
      <vt:lpstr>Experiment Setup</vt:lpstr>
      <vt:lpstr>Single Qubit Manipulation</vt:lpstr>
      <vt:lpstr>State preparation</vt:lpstr>
      <vt:lpstr>Traditional CZ gate</vt:lpstr>
      <vt:lpstr>New CZ gate</vt:lpstr>
      <vt:lpstr>Set of gates</vt:lpstr>
      <vt:lpstr>Preparing Bell state</vt:lpstr>
      <vt:lpstr>Preparing Bell state</vt:lpstr>
      <vt:lpstr>Bell state fidelity</vt:lpstr>
      <vt:lpstr>CNOT gate</vt:lpstr>
      <vt:lpstr>Toffoli gate</vt:lpstr>
      <vt:lpstr>Summary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Yao</dc:creator>
  <cp:lastModifiedBy>Kevin Yao</cp:lastModifiedBy>
  <cp:revision>1</cp:revision>
  <dcterms:created xsi:type="dcterms:W3CDTF">2019-11-24T20:42:26Z</dcterms:created>
  <dcterms:modified xsi:type="dcterms:W3CDTF">2019-11-25T16:04:54Z</dcterms:modified>
</cp:coreProperties>
</file>